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61" r:id="rId5"/>
    <p:sldId id="269" r:id="rId6"/>
    <p:sldId id="262" r:id="rId7"/>
    <p:sldId id="263" r:id="rId8"/>
    <p:sldId id="270" r:id="rId9"/>
    <p:sldId id="264" r:id="rId10"/>
    <p:sldId id="260" r:id="rId11"/>
    <p:sldId id="265" r:id="rId12"/>
    <p:sldId id="259" r:id="rId13"/>
    <p:sldId id="266" r:id="rId14"/>
    <p:sldId id="267" r:id="rId15"/>
    <p:sldId id="268" r:id="rId16"/>
  </p:sldIdLst>
  <p:sldSz cx="12192000" cy="6858000"/>
  <p:notesSz cx="6858000" cy="9144000"/>
  <p:defaultTextStyle>
    <a:defPPr>
      <a:defRPr lang="es-C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6020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5" d="100"/>
          <a:sy n="75" d="100"/>
        </p:scale>
        <p:origin x="54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CO"/>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F874B0-3B69-4282-B239-228B8BEE975E}" type="datetimeFigureOut">
              <a:rPr lang="es-CO" smtClean="0"/>
              <a:t>6/02/2023</a:t>
            </a:fld>
            <a:endParaRPr lang="es-CO"/>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CO"/>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smtClean="0"/>
              <a:t>Editar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CO"/>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CO"/>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05EDAE-BB39-4B97-8D2B-46CF85381A8C}" type="slidenum">
              <a:rPr lang="es-CO" smtClean="0"/>
              <a:t>‹Nº›</a:t>
            </a:fld>
            <a:endParaRPr lang="es-CO"/>
          </a:p>
        </p:txBody>
      </p:sp>
    </p:spTree>
    <p:extLst>
      <p:ext uri="{BB962C8B-B14F-4D97-AF65-F5344CB8AC3E}">
        <p14:creationId xmlns:p14="http://schemas.microsoft.com/office/powerpoint/2010/main" val="3320158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5" name="Google Shape;15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7745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p:cNvSpPr>
            <a:spLocks noGrp="1"/>
          </p:cNvSpPr>
          <p:nvPr>
            <p:ph type="ctrTitle"/>
          </p:nvPr>
        </p:nvSpPr>
        <p:spPr>
          <a:xfrm>
            <a:off x="1524000" y="1122363"/>
            <a:ext cx="9144000" cy="2387600"/>
          </a:xfrm>
        </p:spPr>
        <p:txBody>
          <a:bodyPr anchor="b"/>
          <a:lstStyle>
            <a:lvl1pPr algn="ctr">
              <a:defRPr sz="6000"/>
            </a:lvl1pPr>
          </a:lstStyle>
          <a:p>
            <a:r>
              <a:rPr lang="es-ES" smtClean="0"/>
              <a:t>Haga clic para modificar el estilo de título del patrón</a:t>
            </a:r>
            <a:endParaRPr lang="es-CO"/>
          </a:p>
        </p:txBody>
      </p:sp>
      <p:sp>
        <p:nvSpPr>
          <p:cNvPr id="3" name="Subtítulo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smtClean="0"/>
              <a:t>Haga clic para editar el estilo de subtítulo del patrón</a:t>
            </a:r>
            <a:endParaRPr lang="es-CO"/>
          </a:p>
        </p:txBody>
      </p:sp>
      <p:sp>
        <p:nvSpPr>
          <p:cNvPr id="4" name="Marcador de fecha 3"/>
          <p:cNvSpPr>
            <a:spLocks noGrp="1"/>
          </p:cNvSpPr>
          <p:nvPr>
            <p:ph type="dt" sz="half" idx="10"/>
          </p:nvPr>
        </p:nvSpPr>
        <p:spPr/>
        <p:txBody>
          <a:bodyPr/>
          <a:lstStyle/>
          <a:p>
            <a:fld id="{F141C191-AC45-49B7-9080-04412D41C134}" type="datetimeFigureOut">
              <a:rPr lang="es-CO" smtClean="0"/>
              <a:t>6/02/2023</a:t>
            </a:fld>
            <a:endParaRPr lang="es-CO" dirty="0"/>
          </a:p>
        </p:txBody>
      </p:sp>
      <p:sp>
        <p:nvSpPr>
          <p:cNvPr id="5" name="Marcador de pie de página 4"/>
          <p:cNvSpPr>
            <a:spLocks noGrp="1"/>
          </p:cNvSpPr>
          <p:nvPr>
            <p:ph type="ftr" sz="quarter" idx="11"/>
          </p:nvPr>
        </p:nvSpPr>
        <p:spPr/>
        <p:txBody>
          <a:bodyPr/>
          <a:lstStyle/>
          <a:p>
            <a:endParaRPr lang="es-CO" dirty="0"/>
          </a:p>
        </p:txBody>
      </p:sp>
      <p:sp>
        <p:nvSpPr>
          <p:cNvPr id="6" name="Marcador de número de diapositiva 5"/>
          <p:cNvSpPr>
            <a:spLocks noGrp="1"/>
          </p:cNvSpPr>
          <p:nvPr>
            <p:ph type="sldNum" sz="quarter" idx="12"/>
          </p:nvPr>
        </p:nvSpPr>
        <p:spPr/>
        <p:txBody>
          <a:bodyPr/>
          <a:lstStyle/>
          <a:p>
            <a:fld id="{8215F2A7-BFA9-4B07-8F70-709BF4D2749B}" type="slidenum">
              <a:rPr lang="es-CO" smtClean="0"/>
              <a:t>‹Nº›</a:t>
            </a:fld>
            <a:endParaRPr lang="es-CO" dirty="0"/>
          </a:p>
        </p:txBody>
      </p:sp>
    </p:spTree>
    <p:extLst>
      <p:ext uri="{BB962C8B-B14F-4D97-AF65-F5344CB8AC3E}">
        <p14:creationId xmlns:p14="http://schemas.microsoft.com/office/powerpoint/2010/main" val="34049009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CO"/>
          </a:p>
        </p:txBody>
      </p:sp>
      <p:sp>
        <p:nvSpPr>
          <p:cNvPr id="3" name="Marcador de contenido 2"/>
          <p:cNvSpPr>
            <a:spLocks noGrp="1"/>
          </p:cNvSpPr>
          <p:nvPr>
            <p:ph idx="1"/>
          </p:nvPr>
        </p:nvSpPr>
        <p:spPr/>
        <p:txBody>
          <a:bodyPr/>
          <a:lstStyle/>
          <a:p>
            <a:pPr lvl="0"/>
            <a:r>
              <a:rPr lang="es-ES" smtClean="0"/>
              <a:t>Editar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CO"/>
          </a:p>
        </p:txBody>
      </p:sp>
      <p:sp>
        <p:nvSpPr>
          <p:cNvPr id="4" name="Marcador de fecha 3"/>
          <p:cNvSpPr>
            <a:spLocks noGrp="1"/>
          </p:cNvSpPr>
          <p:nvPr>
            <p:ph type="dt" sz="half" idx="10"/>
          </p:nvPr>
        </p:nvSpPr>
        <p:spPr/>
        <p:txBody>
          <a:bodyPr/>
          <a:lstStyle/>
          <a:p>
            <a:fld id="{F141C191-AC45-49B7-9080-04412D41C134}" type="datetimeFigureOut">
              <a:rPr lang="es-CO" smtClean="0"/>
              <a:t>6/02/2023</a:t>
            </a:fld>
            <a:endParaRPr lang="es-CO" dirty="0"/>
          </a:p>
        </p:txBody>
      </p:sp>
      <p:sp>
        <p:nvSpPr>
          <p:cNvPr id="5" name="Marcador de pie de página 4"/>
          <p:cNvSpPr>
            <a:spLocks noGrp="1"/>
          </p:cNvSpPr>
          <p:nvPr>
            <p:ph type="ftr" sz="quarter" idx="11"/>
          </p:nvPr>
        </p:nvSpPr>
        <p:spPr/>
        <p:txBody>
          <a:bodyPr/>
          <a:lstStyle/>
          <a:p>
            <a:endParaRPr lang="es-CO" dirty="0"/>
          </a:p>
        </p:txBody>
      </p:sp>
      <p:sp>
        <p:nvSpPr>
          <p:cNvPr id="6" name="Marcador de número de diapositiva 5"/>
          <p:cNvSpPr>
            <a:spLocks noGrp="1"/>
          </p:cNvSpPr>
          <p:nvPr>
            <p:ph type="sldNum" sz="quarter" idx="12"/>
          </p:nvPr>
        </p:nvSpPr>
        <p:spPr/>
        <p:txBody>
          <a:bodyPr/>
          <a:lstStyle/>
          <a:p>
            <a:fld id="{8215F2A7-BFA9-4B07-8F70-709BF4D2749B}" type="slidenum">
              <a:rPr lang="es-CO" smtClean="0"/>
              <a:t>‹Nº›</a:t>
            </a:fld>
            <a:endParaRPr lang="es-CO" dirty="0"/>
          </a:p>
        </p:txBody>
      </p:sp>
    </p:spTree>
    <p:extLst>
      <p:ext uri="{BB962C8B-B14F-4D97-AF65-F5344CB8AC3E}">
        <p14:creationId xmlns:p14="http://schemas.microsoft.com/office/powerpoint/2010/main" val="3896739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p:cNvSpPr>
            <a:spLocks noGrp="1"/>
          </p:cNvSpPr>
          <p:nvPr>
            <p:ph type="title"/>
          </p:nvPr>
        </p:nvSpPr>
        <p:spPr>
          <a:xfrm>
            <a:off x="831850" y="1709738"/>
            <a:ext cx="10515600" cy="2852737"/>
          </a:xfrm>
        </p:spPr>
        <p:txBody>
          <a:bodyPr anchor="b"/>
          <a:lstStyle>
            <a:lvl1pPr>
              <a:defRPr sz="6000"/>
            </a:lvl1pPr>
          </a:lstStyle>
          <a:p>
            <a:r>
              <a:rPr lang="es-ES" smtClean="0"/>
              <a:t>Haga clic para modificar el estilo de título del patrón</a:t>
            </a:r>
            <a:endParaRPr lang="es-CO"/>
          </a:p>
        </p:txBody>
      </p:sp>
      <p:sp>
        <p:nvSpPr>
          <p:cNvPr id="3" name="Marcador de texto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smtClean="0"/>
              <a:t>Editar el estilo de texto del patrón</a:t>
            </a:r>
          </a:p>
        </p:txBody>
      </p:sp>
      <p:sp>
        <p:nvSpPr>
          <p:cNvPr id="4" name="Marcador de fecha 3"/>
          <p:cNvSpPr>
            <a:spLocks noGrp="1"/>
          </p:cNvSpPr>
          <p:nvPr>
            <p:ph type="dt" sz="half" idx="10"/>
          </p:nvPr>
        </p:nvSpPr>
        <p:spPr/>
        <p:txBody>
          <a:bodyPr/>
          <a:lstStyle/>
          <a:p>
            <a:fld id="{F141C191-AC45-49B7-9080-04412D41C134}" type="datetimeFigureOut">
              <a:rPr lang="es-CO" smtClean="0"/>
              <a:t>6/02/2023</a:t>
            </a:fld>
            <a:endParaRPr lang="es-CO" dirty="0"/>
          </a:p>
        </p:txBody>
      </p:sp>
      <p:sp>
        <p:nvSpPr>
          <p:cNvPr id="5" name="Marcador de pie de página 4"/>
          <p:cNvSpPr>
            <a:spLocks noGrp="1"/>
          </p:cNvSpPr>
          <p:nvPr>
            <p:ph type="ftr" sz="quarter" idx="11"/>
          </p:nvPr>
        </p:nvSpPr>
        <p:spPr/>
        <p:txBody>
          <a:bodyPr/>
          <a:lstStyle/>
          <a:p>
            <a:endParaRPr lang="es-CO" dirty="0"/>
          </a:p>
        </p:txBody>
      </p:sp>
      <p:sp>
        <p:nvSpPr>
          <p:cNvPr id="6" name="Marcador de número de diapositiva 5"/>
          <p:cNvSpPr>
            <a:spLocks noGrp="1"/>
          </p:cNvSpPr>
          <p:nvPr>
            <p:ph type="sldNum" sz="quarter" idx="12"/>
          </p:nvPr>
        </p:nvSpPr>
        <p:spPr/>
        <p:txBody>
          <a:bodyPr/>
          <a:lstStyle/>
          <a:p>
            <a:fld id="{8215F2A7-BFA9-4B07-8F70-709BF4D2749B}" type="slidenum">
              <a:rPr lang="es-CO" smtClean="0"/>
              <a:t>‹Nº›</a:t>
            </a:fld>
            <a:endParaRPr lang="es-CO" dirty="0"/>
          </a:p>
        </p:txBody>
      </p:sp>
    </p:spTree>
    <p:extLst>
      <p:ext uri="{BB962C8B-B14F-4D97-AF65-F5344CB8AC3E}">
        <p14:creationId xmlns:p14="http://schemas.microsoft.com/office/powerpoint/2010/main" val="329906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CO"/>
          </a:p>
        </p:txBody>
      </p:sp>
      <p:sp>
        <p:nvSpPr>
          <p:cNvPr id="3" name="Marcador de contenido 2"/>
          <p:cNvSpPr>
            <a:spLocks noGrp="1"/>
          </p:cNvSpPr>
          <p:nvPr>
            <p:ph sz="half" idx="1"/>
          </p:nvPr>
        </p:nvSpPr>
        <p:spPr>
          <a:xfrm>
            <a:off x="838200" y="1825625"/>
            <a:ext cx="5181600" cy="4351338"/>
          </a:xfrm>
        </p:spPr>
        <p:txBody>
          <a:bodyPr/>
          <a:lstStyle/>
          <a:p>
            <a:pPr lvl="0"/>
            <a:r>
              <a:rPr lang="es-ES" smtClean="0"/>
              <a:t>Editar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CO"/>
          </a:p>
        </p:txBody>
      </p:sp>
      <p:sp>
        <p:nvSpPr>
          <p:cNvPr id="4" name="Marcador de contenido 3"/>
          <p:cNvSpPr>
            <a:spLocks noGrp="1"/>
          </p:cNvSpPr>
          <p:nvPr>
            <p:ph sz="half" idx="2"/>
          </p:nvPr>
        </p:nvSpPr>
        <p:spPr>
          <a:xfrm>
            <a:off x="6172200" y="1825625"/>
            <a:ext cx="5181600" cy="4351338"/>
          </a:xfrm>
        </p:spPr>
        <p:txBody>
          <a:bodyPr/>
          <a:lstStyle/>
          <a:p>
            <a:pPr lvl="0"/>
            <a:r>
              <a:rPr lang="es-ES" smtClean="0"/>
              <a:t>Editar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CO"/>
          </a:p>
        </p:txBody>
      </p:sp>
      <p:sp>
        <p:nvSpPr>
          <p:cNvPr id="5" name="Marcador de fecha 4"/>
          <p:cNvSpPr>
            <a:spLocks noGrp="1"/>
          </p:cNvSpPr>
          <p:nvPr>
            <p:ph type="dt" sz="half" idx="10"/>
          </p:nvPr>
        </p:nvSpPr>
        <p:spPr/>
        <p:txBody>
          <a:bodyPr/>
          <a:lstStyle/>
          <a:p>
            <a:fld id="{F141C191-AC45-49B7-9080-04412D41C134}" type="datetimeFigureOut">
              <a:rPr lang="es-CO" smtClean="0"/>
              <a:t>6/02/2023</a:t>
            </a:fld>
            <a:endParaRPr lang="es-CO" dirty="0"/>
          </a:p>
        </p:txBody>
      </p:sp>
      <p:sp>
        <p:nvSpPr>
          <p:cNvPr id="6" name="Marcador de pie de página 5"/>
          <p:cNvSpPr>
            <a:spLocks noGrp="1"/>
          </p:cNvSpPr>
          <p:nvPr>
            <p:ph type="ftr" sz="quarter" idx="11"/>
          </p:nvPr>
        </p:nvSpPr>
        <p:spPr/>
        <p:txBody>
          <a:bodyPr/>
          <a:lstStyle/>
          <a:p>
            <a:endParaRPr lang="es-CO" dirty="0"/>
          </a:p>
        </p:txBody>
      </p:sp>
      <p:sp>
        <p:nvSpPr>
          <p:cNvPr id="7" name="Marcador de número de diapositiva 6"/>
          <p:cNvSpPr>
            <a:spLocks noGrp="1"/>
          </p:cNvSpPr>
          <p:nvPr>
            <p:ph type="sldNum" sz="quarter" idx="12"/>
          </p:nvPr>
        </p:nvSpPr>
        <p:spPr/>
        <p:txBody>
          <a:bodyPr/>
          <a:lstStyle/>
          <a:p>
            <a:fld id="{8215F2A7-BFA9-4B07-8F70-709BF4D2749B}" type="slidenum">
              <a:rPr lang="es-CO" smtClean="0"/>
              <a:t>‹Nº›</a:t>
            </a:fld>
            <a:endParaRPr lang="es-CO" dirty="0"/>
          </a:p>
        </p:txBody>
      </p:sp>
    </p:spTree>
    <p:extLst>
      <p:ext uri="{BB962C8B-B14F-4D97-AF65-F5344CB8AC3E}">
        <p14:creationId xmlns:p14="http://schemas.microsoft.com/office/powerpoint/2010/main" val="3438173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p:cNvSpPr>
            <a:spLocks noGrp="1"/>
          </p:cNvSpPr>
          <p:nvPr>
            <p:ph type="title"/>
          </p:nvPr>
        </p:nvSpPr>
        <p:spPr>
          <a:xfrm>
            <a:off x="839788" y="365125"/>
            <a:ext cx="10515600" cy="1325563"/>
          </a:xfrm>
        </p:spPr>
        <p:txBody>
          <a:bodyPr/>
          <a:lstStyle/>
          <a:p>
            <a:r>
              <a:rPr lang="es-ES" smtClean="0"/>
              <a:t>Haga clic para modificar el estilo de título del patrón</a:t>
            </a:r>
            <a:endParaRPr lang="es-CO"/>
          </a:p>
        </p:txBody>
      </p:sp>
      <p:sp>
        <p:nvSpPr>
          <p:cNvPr id="3" name="Marcador de texto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Editar el estilo de texto del patrón</a:t>
            </a:r>
          </a:p>
        </p:txBody>
      </p:sp>
      <p:sp>
        <p:nvSpPr>
          <p:cNvPr id="4" name="Marcador de contenido 3"/>
          <p:cNvSpPr>
            <a:spLocks noGrp="1"/>
          </p:cNvSpPr>
          <p:nvPr>
            <p:ph sz="half" idx="2"/>
          </p:nvPr>
        </p:nvSpPr>
        <p:spPr>
          <a:xfrm>
            <a:off x="839788" y="2505075"/>
            <a:ext cx="5157787" cy="3684588"/>
          </a:xfrm>
        </p:spPr>
        <p:txBody>
          <a:bodyPr/>
          <a:lstStyle/>
          <a:p>
            <a:pPr lvl="0"/>
            <a:r>
              <a:rPr lang="es-ES" smtClean="0"/>
              <a:t>Editar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CO"/>
          </a:p>
        </p:txBody>
      </p:sp>
      <p:sp>
        <p:nvSpPr>
          <p:cNvPr id="5" name="Marcador de texto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Editar el estilo de texto del patrón</a:t>
            </a:r>
          </a:p>
        </p:txBody>
      </p:sp>
      <p:sp>
        <p:nvSpPr>
          <p:cNvPr id="6" name="Marcador de contenido 5"/>
          <p:cNvSpPr>
            <a:spLocks noGrp="1"/>
          </p:cNvSpPr>
          <p:nvPr>
            <p:ph sz="quarter" idx="4"/>
          </p:nvPr>
        </p:nvSpPr>
        <p:spPr>
          <a:xfrm>
            <a:off x="6172200" y="2505075"/>
            <a:ext cx="5183188" cy="3684588"/>
          </a:xfrm>
        </p:spPr>
        <p:txBody>
          <a:bodyPr/>
          <a:lstStyle/>
          <a:p>
            <a:pPr lvl="0"/>
            <a:r>
              <a:rPr lang="es-ES" smtClean="0"/>
              <a:t>Editar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CO"/>
          </a:p>
        </p:txBody>
      </p:sp>
      <p:sp>
        <p:nvSpPr>
          <p:cNvPr id="7" name="Marcador de fecha 6"/>
          <p:cNvSpPr>
            <a:spLocks noGrp="1"/>
          </p:cNvSpPr>
          <p:nvPr>
            <p:ph type="dt" sz="half" idx="10"/>
          </p:nvPr>
        </p:nvSpPr>
        <p:spPr/>
        <p:txBody>
          <a:bodyPr/>
          <a:lstStyle/>
          <a:p>
            <a:fld id="{F141C191-AC45-49B7-9080-04412D41C134}" type="datetimeFigureOut">
              <a:rPr lang="es-CO" smtClean="0"/>
              <a:t>6/02/2023</a:t>
            </a:fld>
            <a:endParaRPr lang="es-CO" dirty="0"/>
          </a:p>
        </p:txBody>
      </p:sp>
      <p:sp>
        <p:nvSpPr>
          <p:cNvPr id="8" name="Marcador de pie de página 7"/>
          <p:cNvSpPr>
            <a:spLocks noGrp="1"/>
          </p:cNvSpPr>
          <p:nvPr>
            <p:ph type="ftr" sz="quarter" idx="11"/>
          </p:nvPr>
        </p:nvSpPr>
        <p:spPr/>
        <p:txBody>
          <a:bodyPr/>
          <a:lstStyle/>
          <a:p>
            <a:endParaRPr lang="es-CO" dirty="0"/>
          </a:p>
        </p:txBody>
      </p:sp>
      <p:sp>
        <p:nvSpPr>
          <p:cNvPr id="9" name="Marcador de número de diapositiva 8"/>
          <p:cNvSpPr>
            <a:spLocks noGrp="1"/>
          </p:cNvSpPr>
          <p:nvPr>
            <p:ph type="sldNum" sz="quarter" idx="12"/>
          </p:nvPr>
        </p:nvSpPr>
        <p:spPr/>
        <p:txBody>
          <a:bodyPr/>
          <a:lstStyle/>
          <a:p>
            <a:fld id="{8215F2A7-BFA9-4B07-8F70-709BF4D2749B}" type="slidenum">
              <a:rPr lang="es-CO" smtClean="0"/>
              <a:t>‹Nº›</a:t>
            </a:fld>
            <a:endParaRPr lang="es-CO" dirty="0"/>
          </a:p>
        </p:txBody>
      </p:sp>
    </p:spTree>
    <p:extLst>
      <p:ext uri="{BB962C8B-B14F-4D97-AF65-F5344CB8AC3E}">
        <p14:creationId xmlns:p14="http://schemas.microsoft.com/office/powerpoint/2010/main" val="238184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CO"/>
          </a:p>
        </p:txBody>
      </p:sp>
      <p:sp>
        <p:nvSpPr>
          <p:cNvPr id="3" name="Marcador de fecha 2"/>
          <p:cNvSpPr>
            <a:spLocks noGrp="1"/>
          </p:cNvSpPr>
          <p:nvPr>
            <p:ph type="dt" sz="half" idx="10"/>
          </p:nvPr>
        </p:nvSpPr>
        <p:spPr/>
        <p:txBody>
          <a:bodyPr/>
          <a:lstStyle/>
          <a:p>
            <a:fld id="{F141C191-AC45-49B7-9080-04412D41C134}" type="datetimeFigureOut">
              <a:rPr lang="es-CO" smtClean="0"/>
              <a:t>6/02/2023</a:t>
            </a:fld>
            <a:endParaRPr lang="es-CO" dirty="0"/>
          </a:p>
        </p:txBody>
      </p:sp>
      <p:sp>
        <p:nvSpPr>
          <p:cNvPr id="4" name="Marcador de pie de página 3"/>
          <p:cNvSpPr>
            <a:spLocks noGrp="1"/>
          </p:cNvSpPr>
          <p:nvPr>
            <p:ph type="ftr" sz="quarter" idx="11"/>
          </p:nvPr>
        </p:nvSpPr>
        <p:spPr/>
        <p:txBody>
          <a:bodyPr/>
          <a:lstStyle/>
          <a:p>
            <a:endParaRPr lang="es-CO" dirty="0"/>
          </a:p>
        </p:txBody>
      </p:sp>
      <p:sp>
        <p:nvSpPr>
          <p:cNvPr id="5" name="Marcador de número de diapositiva 4"/>
          <p:cNvSpPr>
            <a:spLocks noGrp="1"/>
          </p:cNvSpPr>
          <p:nvPr>
            <p:ph type="sldNum" sz="quarter" idx="12"/>
          </p:nvPr>
        </p:nvSpPr>
        <p:spPr/>
        <p:txBody>
          <a:bodyPr/>
          <a:lstStyle/>
          <a:p>
            <a:fld id="{8215F2A7-BFA9-4B07-8F70-709BF4D2749B}" type="slidenum">
              <a:rPr lang="es-CO" smtClean="0"/>
              <a:t>‹Nº›</a:t>
            </a:fld>
            <a:endParaRPr lang="es-CO" dirty="0"/>
          </a:p>
        </p:txBody>
      </p:sp>
    </p:spTree>
    <p:extLst>
      <p:ext uri="{BB962C8B-B14F-4D97-AF65-F5344CB8AC3E}">
        <p14:creationId xmlns:p14="http://schemas.microsoft.com/office/powerpoint/2010/main" val="3844353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p:cNvSpPr>
            <a:spLocks noGrp="1"/>
          </p:cNvSpPr>
          <p:nvPr>
            <p:ph type="dt" sz="half" idx="10"/>
          </p:nvPr>
        </p:nvSpPr>
        <p:spPr/>
        <p:txBody>
          <a:bodyPr/>
          <a:lstStyle/>
          <a:p>
            <a:fld id="{F141C191-AC45-49B7-9080-04412D41C134}" type="datetimeFigureOut">
              <a:rPr lang="es-CO" smtClean="0"/>
              <a:t>6/02/2023</a:t>
            </a:fld>
            <a:endParaRPr lang="es-CO" dirty="0"/>
          </a:p>
        </p:txBody>
      </p:sp>
      <p:sp>
        <p:nvSpPr>
          <p:cNvPr id="3" name="Marcador de pie de página 2"/>
          <p:cNvSpPr>
            <a:spLocks noGrp="1"/>
          </p:cNvSpPr>
          <p:nvPr>
            <p:ph type="ftr" sz="quarter" idx="11"/>
          </p:nvPr>
        </p:nvSpPr>
        <p:spPr/>
        <p:txBody>
          <a:bodyPr/>
          <a:lstStyle/>
          <a:p>
            <a:endParaRPr lang="es-CO" dirty="0"/>
          </a:p>
        </p:txBody>
      </p:sp>
      <p:sp>
        <p:nvSpPr>
          <p:cNvPr id="4" name="Marcador de número de diapositiva 3"/>
          <p:cNvSpPr>
            <a:spLocks noGrp="1"/>
          </p:cNvSpPr>
          <p:nvPr>
            <p:ph type="sldNum" sz="quarter" idx="12"/>
          </p:nvPr>
        </p:nvSpPr>
        <p:spPr/>
        <p:txBody>
          <a:bodyPr/>
          <a:lstStyle/>
          <a:p>
            <a:fld id="{8215F2A7-BFA9-4B07-8F70-709BF4D2749B}" type="slidenum">
              <a:rPr lang="es-CO" smtClean="0"/>
              <a:t>‹Nº›</a:t>
            </a:fld>
            <a:endParaRPr lang="es-CO" dirty="0"/>
          </a:p>
        </p:txBody>
      </p:sp>
    </p:spTree>
    <p:extLst>
      <p:ext uri="{BB962C8B-B14F-4D97-AF65-F5344CB8AC3E}">
        <p14:creationId xmlns:p14="http://schemas.microsoft.com/office/powerpoint/2010/main" val="904355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es-ES" smtClean="0"/>
              <a:t>Haga clic para modificar el estilo de título del patrón</a:t>
            </a:r>
            <a:endParaRPr lang="es-CO"/>
          </a:p>
        </p:txBody>
      </p:sp>
      <p:sp>
        <p:nvSpPr>
          <p:cNvPr id="3" name="Marcador de contenido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Editar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CO"/>
          </a:p>
        </p:txBody>
      </p:sp>
      <p:sp>
        <p:nvSpPr>
          <p:cNvPr id="4" name="Marcador de texto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Editar el estilo de texto del patrón</a:t>
            </a:r>
          </a:p>
        </p:txBody>
      </p:sp>
      <p:sp>
        <p:nvSpPr>
          <p:cNvPr id="5" name="Marcador de fecha 4"/>
          <p:cNvSpPr>
            <a:spLocks noGrp="1"/>
          </p:cNvSpPr>
          <p:nvPr>
            <p:ph type="dt" sz="half" idx="10"/>
          </p:nvPr>
        </p:nvSpPr>
        <p:spPr/>
        <p:txBody>
          <a:bodyPr/>
          <a:lstStyle/>
          <a:p>
            <a:fld id="{F141C191-AC45-49B7-9080-04412D41C134}" type="datetimeFigureOut">
              <a:rPr lang="es-CO" smtClean="0"/>
              <a:t>6/02/2023</a:t>
            </a:fld>
            <a:endParaRPr lang="es-CO" dirty="0"/>
          </a:p>
        </p:txBody>
      </p:sp>
      <p:sp>
        <p:nvSpPr>
          <p:cNvPr id="6" name="Marcador de pie de página 5"/>
          <p:cNvSpPr>
            <a:spLocks noGrp="1"/>
          </p:cNvSpPr>
          <p:nvPr>
            <p:ph type="ftr" sz="quarter" idx="11"/>
          </p:nvPr>
        </p:nvSpPr>
        <p:spPr/>
        <p:txBody>
          <a:bodyPr/>
          <a:lstStyle/>
          <a:p>
            <a:endParaRPr lang="es-CO" dirty="0"/>
          </a:p>
        </p:txBody>
      </p:sp>
      <p:sp>
        <p:nvSpPr>
          <p:cNvPr id="7" name="Marcador de número de diapositiva 6"/>
          <p:cNvSpPr>
            <a:spLocks noGrp="1"/>
          </p:cNvSpPr>
          <p:nvPr>
            <p:ph type="sldNum" sz="quarter" idx="12"/>
          </p:nvPr>
        </p:nvSpPr>
        <p:spPr/>
        <p:txBody>
          <a:bodyPr/>
          <a:lstStyle/>
          <a:p>
            <a:fld id="{8215F2A7-BFA9-4B07-8F70-709BF4D2749B}" type="slidenum">
              <a:rPr lang="es-CO" smtClean="0"/>
              <a:t>‹Nº›</a:t>
            </a:fld>
            <a:endParaRPr lang="es-CO" dirty="0"/>
          </a:p>
        </p:txBody>
      </p:sp>
    </p:spTree>
    <p:extLst>
      <p:ext uri="{BB962C8B-B14F-4D97-AF65-F5344CB8AC3E}">
        <p14:creationId xmlns:p14="http://schemas.microsoft.com/office/powerpoint/2010/main" val="3902617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es-ES" smtClean="0"/>
              <a:t>Haga clic para modificar el estilo de título del patrón</a:t>
            </a:r>
            <a:endParaRPr lang="es-CO"/>
          </a:p>
        </p:txBody>
      </p:sp>
      <p:sp>
        <p:nvSpPr>
          <p:cNvPr id="3" name="Marcador de posición de imagen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CO" dirty="0"/>
          </a:p>
        </p:txBody>
      </p:sp>
      <p:sp>
        <p:nvSpPr>
          <p:cNvPr id="4" name="Marcador de texto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Editar el estilo de texto del patrón</a:t>
            </a:r>
          </a:p>
        </p:txBody>
      </p:sp>
      <p:sp>
        <p:nvSpPr>
          <p:cNvPr id="5" name="Marcador de fecha 4"/>
          <p:cNvSpPr>
            <a:spLocks noGrp="1"/>
          </p:cNvSpPr>
          <p:nvPr>
            <p:ph type="dt" sz="half" idx="10"/>
          </p:nvPr>
        </p:nvSpPr>
        <p:spPr/>
        <p:txBody>
          <a:bodyPr/>
          <a:lstStyle/>
          <a:p>
            <a:fld id="{F141C191-AC45-49B7-9080-04412D41C134}" type="datetimeFigureOut">
              <a:rPr lang="es-CO" smtClean="0"/>
              <a:t>6/02/2023</a:t>
            </a:fld>
            <a:endParaRPr lang="es-CO" dirty="0"/>
          </a:p>
        </p:txBody>
      </p:sp>
      <p:sp>
        <p:nvSpPr>
          <p:cNvPr id="6" name="Marcador de pie de página 5"/>
          <p:cNvSpPr>
            <a:spLocks noGrp="1"/>
          </p:cNvSpPr>
          <p:nvPr>
            <p:ph type="ftr" sz="quarter" idx="11"/>
          </p:nvPr>
        </p:nvSpPr>
        <p:spPr/>
        <p:txBody>
          <a:bodyPr/>
          <a:lstStyle/>
          <a:p>
            <a:endParaRPr lang="es-CO" dirty="0"/>
          </a:p>
        </p:txBody>
      </p:sp>
      <p:sp>
        <p:nvSpPr>
          <p:cNvPr id="7" name="Marcador de número de diapositiva 6"/>
          <p:cNvSpPr>
            <a:spLocks noGrp="1"/>
          </p:cNvSpPr>
          <p:nvPr>
            <p:ph type="sldNum" sz="quarter" idx="12"/>
          </p:nvPr>
        </p:nvSpPr>
        <p:spPr/>
        <p:txBody>
          <a:bodyPr/>
          <a:lstStyle/>
          <a:p>
            <a:fld id="{8215F2A7-BFA9-4B07-8F70-709BF4D2749B}" type="slidenum">
              <a:rPr lang="es-CO" smtClean="0"/>
              <a:t>‹Nº›</a:t>
            </a:fld>
            <a:endParaRPr lang="es-CO" dirty="0"/>
          </a:p>
        </p:txBody>
      </p:sp>
    </p:spTree>
    <p:extLst>
      <p:ext uri="{BB962C8B-B14F-4D97-AF65-F5344CB8AC3E}">
        <p14:creationId xmlns:p14="http://schemas.microsoft.com/office/powerpoint/2010/main" val="31640514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smtClean="0"/>
              <a:t>Haga clic para modificar el estilo de título del patrón</a:t>
            </a:r>
            <a:endParaRPr lang="es-CO"/>
          </a:p>
        </p:txBody>
      </p:sp>
      <p:sp>
        <p:nvSpPr>
          <p:cNvPr id="3" name="Marcador de texto vertical 2"/>
          <p:cNvSpPr>
            <a:spLocks noGrp="1"/>
          </p:cNvSpPr>
          <p:nvPr>
            <p:ph type="body" orient="vert" idx="1"/>
          </p:nvPr>
        </p:nvSpPr>
        <p:spPr/>
        <p:txBody>
          <a:bodyPr vert="eaVert"/>
          <a:lstStyle/>
          <a:p>
            <a:pPr lvl="0"/>
            <a:r>
              <a:rPr lang="es-ES" smtClean="0"/>
              <a:t>Editar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CO"/>
          </a:p>
        </p:txBody>
      </p:sp>
      <p:sp>
        <p:nvSpPr>
          <p:cNvPr id="4" name="Marcador de fecha 3"/>
          <p:cNvSpPr>
            <a:spLocks noGrp="1"/>
          </p:cNvSpPr>
          <p:nvPr>
            <p:ph type="dt" sz="half" idx="10"/>
          </p:nvPr>
        </p:nvSpPr>
        <p:spPr/>
        <p:txBody>
          <a:bodyPr/>
          <a:lstStyle/>
          <a:p>
            <a:fld id="{F141C191-AC45-49B7-9080-04412D41C134}" type="datetimeFigureOut">
              <a:rPr lang="es-CO" smtClean="0"/>
              <a:t>6/02/2023</a:t>
            </a:fld>
            <a:endParaRPr lang="es-CO" dirty="0"/>
          </a:p>
        </p:txBody>
      </p:sp>
      <p:sp>
        <p:nvSpPr>
          <p:cNvPr id="5" name="Marcador de pie de página 4"/>
          <p:cNvSpPr>
            <a:spLocks noGrp="1"/>
          </p:cNvSpPr>
          <p:nvPr>
            <p:ph type="ftr" sz="quarter" idx="11"/>
          </p:nvPr>
        </p:nvSpPr>
        <p:spPr/>
        <p:txBody>
          <a:bodyPr/>
          <a:lstStyle/>
          <a:p>
            <a:endParaRPr lang="es-CO" dirty="0"/>
          </a:p>
        </p:txBody>
      </p:sp>
      <p:sp>
        <p:nvSpPr>
          <p:cNvPr id="6" name="Marcador de número de diapositiva 5"/>
          <p:cNvSpPr>
            <a:spLocks noGrp="1"/>
          </p:cNvSpPr>
          <p:nvPr>
            <p:ph type="sldNum" sz="quarter" idx="12"/>
          </p:nvPr>
        </p:nvSpPr>
        <p:spPr/>
        <p:txBody>
          <a:bodyPr/>
          <a:lstStyle/>
          <a:p>
            <a:fld id="{8215F2A7-BFA9-4B07-8F70-709BF4D2749B}" type="slidenum">
              <a:rPr lang="es-CO" smtClean="0"/>
              <a:t>‹Nº›</a:t>
            </a:fld>
            <a:endParaRPr lang="es-CO" dirty="0"/>
          </a:p>
        </p:txBody>
      </p:sp>
    </p:spTree>
    <p:extLst>
      <p:ext uri="{BB962C8B-B14F-4D97-AF65-F5344CB8AC3E}">
        <p14:creationId xmlns:p14="http://schemas.microsoft.com/office/powerpoint/2010/main" val="3469661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8724900" y="365125"/>
            <a:ext cx="2628900" cy="5811838"/>
          </a:xfrm>
        </p:spPr>
        <p:txBody>
          <a:bodyPr vert="eaVert"/>
          <a:lstStyle/>
          <a:p>
            <a:r>
              <a:rPr lang="es-ES" smtClean="0"/>
              <a:t>Haga clic para modificar el estilo de título del patrón</a:t>
            </a:r>
            <a:endParaRPr lang="es-CO"/>
          </a:p>
        </p:txBody>
      </p:sp>
      <p:sp>
        <p:nvSpPr>
          <p:cNvPr id="3" name="Marcador de texto vertical 2"/>
          <p:cNvSpPr>
            <a:spLocks noGrp="1"/>
          </p:cNvSpPr>
          <p:nvPr>
            <p:ph type="body" orient="vert" idx="1"/>
          </p:nvPr>
        </p:nvSpPr>
        <p:spPr>
          <a:xfrm>
            <a:off x="838200" y="365125"/>
            <a:ext cx="7734300" cy="5811838"/>
          </a:xfrm>
        </p:spPr>
        <p:txBody>
          <a:bodyPr vert="eaVert"/>
          <a:lstStyle/>
          <a:p>
            <a:pPr lvl="0"/>
            <a:r>
              <a:rPr lang="es-ES" smtClean="0"/>
              <a:t>Editar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CO"/>
          </a:p>
        </p:txBody>
      </p:sp>
      <p:sp>
        <p:nvSpPr>
          <p:cNvPr id="4" name="Marcador de fecha 3"/>
          <p:cNvSpPr>
            <a:spLocks noGrp="1"/>
          </p:cNvSpPr>
          <p:nvPr>
            <p:ph type="dt" sz="half" idx="10"/>
          </p:nvPr>
        </p:nvSpPr>
        <p:spPr/>
        <p:txBody>
          <a:bodyPr/>
          <a:lstStyle/>
          <a:p>
            <a:fld id="{F141C191-AC45-49B7-9080-04412D41C134}" type="datetimeFigureOut">
              <a:rPr lang="es-CO" smtClean="0"/>
              <a:t>6/02/2023</a:t>
            </a:fld>
            <a:endParaRPr lang="es-CO" dirty="0"/>
          </a:p>
        </p:txBody>
      </p:sp>
      <p:sp>
        <p:nvSpPr>
          <p:cNvPr id="5" name="Marcador de pie de página 4"/>
          <p:cNvSpPr>
            <a:spLocks noGrp="1"/>
          </p:cNvSpPr>
          <p:nvPr>
            <p:ph type="ftr" sz="quarter" idx="11"/>
          </p:nvPr>
        </p:nvSpPr>
        <p:spPr/>
        <p:txBody>
          <a:bodyPr/>
          <a:lstStyle/>
          <a:p>
            <a:endParaRPr lang="es-CO" dirty="0"/>
          </a:p>
        </p:txBody>
      </p:sp>
      <p:sp>
        <p:nvSpPr>
          <p:cNvPr id="6" name="Marcador de número de diapositiva 5"/>
          <p:cNvSpPr>
            <a:spLocks noGrp="1"/>
          </p:cNvSpPr>
          <p:nvPr>
            <p:ph type="sldNum" sz="quarter" idx="12"/>
          </p:nvPr>
        </p:nvSpPr>
        <p:spPr/>
        <p:txBody>
          <a:bodyPr/>
          <a:lstStyle/>
          <a:p>
            <a:fld id="{8215F2A7-BFA9-4B07-8F70-709BF4D2749B}" type="slidenum">
              <a:rPr lang="es-CO" smtClean="0"/>
              <a:t>‹Nº›</a:t>
            </a:fld>
            <a:endParaRPr lang="es-CO" dirty="0"/>
          </a:p>
        </p:txBody>
      </p:sp>
    </p:spTree>
    <p:extLst>
      <p:ext uri="{BB962C8B-B14F-4D97-AF65-F5344CB8AC3E}">
        <p14:creationId xmlns:p14="http://schemas.microsoft.com/office/powerpoint/2010/main" val="3572500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smtClean="0"/>
              <a:t>Haga clic para modificar el estilo de título del patrón</a:t>
            </a:r>
            <a:endParaRPr lang="es-CO"/>
          </a:p>
        </p:txBody>
      </p:sp>
      <p:sp>
        <p:nvSpPr>
          <p:cNvPr id="3" name="Marcador de texto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smtClean="0"/>
              <a:t>Editar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CO"/>
          </a:p>
        </p:txBody>
      </p:sp>
      <p:sp>
        <p:nvSpPr>
          <p:cNvPr id="4" name="Marcador de fecha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41C191-AC45-49B7-9080-04412D41C134}" type="datetimeFigureOut">
              <a:rPr lang="es-CO" smtClean="0"/>
              <a:t>6/02/2023</a:t>
            </a:fld>
            <a:endParaRPr lang="es-CO" dirty="0"/>
          </a:p>
        </p:txBody>
      </p:sp>
      <p:sp>
        <p:nvSpPr>
          <p:cNvPr id="5" name="Marcador de pie de página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CO" dirty="0"/>
          </a:p>
        </p:txBody>
      </p:sp>
      <p:sp>
        <p:nvSpPr>
          <p:cNvPr id="6" name="Marcador de número de diapositiva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15F2A7-BFA9-4B07-8F70-709BF4D2749B}" type="slidenum">
              <a:rPr lang="es-CO" smtClean="0"/>
              <a:t>‹Nº›</a:t>
            </a:fld>
            <a:endParaRPr lang="es-CO" dirty="0"/>
          </a:p>
        </p:txBody>
      </p:sp>
    </p:spTree>
    <p:extLst>
      <p:ext uri="{BB962C8B-B14F-4D97-AF65-F5344CB8AC3E}">
        <p14:creationId xmlns:p14="http://schemas.microsoft.com/office/powerpoint/2010/main" val="16367667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C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drive.google.com/drive/folders/1uuox_Ky46eszPrLbxC3BIi2H7MKgGxcP?usp=sharing" TargetMode="External"/><Relationship Id="rId2" Type="http://schemas.openxmlformats.org/officeDocument/2006/relationships/image" Target="../media/image2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Imagen 1"/>
          <p:cNvPicPr>
            <a:picLocks noChangeAspect="1"/>
          </p:cNvPicPr>
          <p:nvPr/>
        </p:nvPicPr>
        <p:blipFill rotWithShape="1">
          <a:blip r:embed="rId3">
            <a:extLst>
              <a:ext uri="{28A0092B-C50C-407E-A947-70E740481C1C}">
                <a14:useLocalDpi xmlns:a14="http://schemas.microsoft.com/office/drawing/2010/main" val="0"/>
              </a:ext>
            </a:extLst>
          </a:blip>
          <a:srcRect l="49271" r="19008"/>
          <a:stretch/>
        </p:blipFill>
        <p:spPr>
          <a:xfrm>
            <a:off x="8291592" y="0"/>
            <a:ext cx="3867457" cy="6858000"/>
          </a:xfrm>
          <a:prstGeom prst="rect">
            <a:avLst/>
          </a:prstGeom>
        </p:spPr>
      </p:pic>
      <p:sp>
        <p:nvSpPr>
          <p:cNvPr id="4" name="CuadroTexto 3"/>
          <p:cNvSpPr txBox="1"/>
          <p:nvPr/>
        </p:nvSpPr>
        <p:spPr>
          <a:xfrm>
            <a:off x="338836" y="3644051"/>
            <a:ext cx="7217938" cy="830997"/>
          </a:xfrm>
          <a:prstGeom prst="rect">
            <a:avLst/>
          </a:prstGeom>
          <a:noFill/>
        </p:spPr>
        <p:txBody>
          <a:bodyPr wrap="none" rtlCol="0">
            <a:spAutoFit/>
          </a:bodyPr>
          <a:lstStyle/>
          <a:p>
            <a:pPr lvl="0"/>
            <a:r>
              <a:rPr lang="es-ES" sz="2400" i="1" dirty="0">
                <a:solidFill>
                  <a:srgbClr val="3F3F3F"/>
                </a:solidFill>
                <a:ea typeface="Calibri"/>
                <a:cs typeface="Calibri"/>
                <a:sym typeface="Calibri"/>
              </a:rPr>
              <a:t>Esta guía reúne las herramientas básicas </a:t>
            </a:r>
            <a:r>
              <a:rPr lang="es-ES" sz="2400" i="1" dirty="0" smtClean="0">
                <a:solidFill>
                  <a:srgbClr val="3F3F3F"/>
                </a:solidFill>
                <a:ea typeface="Calibri"/>
                <a:cs typeface="Calibri"/>
                <a:sym typeface="Calibri"/>
              </a:rPr>
              <a:t>para </a:t>
            </a:r>
            <a:r>
              <a:rPr lang="es-ES" sz="2400" i="1" dirty="0">
                <a:solidFill>
                  <a:srgbClr val="3F3F3F"/>
                </a:solidFill>
                <a:ea typeface="Calibri"/>
                <a:cs typeface="Calibri"/>
                <a:sym typeface="Calibri"/>
              </a:rPr>
              <a:t>el uso </a:t>
            </a:r>
            <a:r>
              <a:rPr lang="es-ES" sz="2400" i="1" dirty="0" smtClean="0">
                <a:solidFill>
                  <a:srgbClr val="3F3F3F"/>
                </a:solidFill>
                <a:ea typeface="Calibri"/>
                <a:cs typeface="Calibri"/>
                <a:sym typeface="Calibri"/>
              </a:rPr>
              <a:t>y</a:t>
            </a:r>
          </a:p>
          <a:p>
            <a:pPr lvl="0"/>
            <a:r>
              <a:rPr lang="es-ES" sz="2400" i="1" dirty="0" smtClean="0">
                <a:solidFill>
                  <a:srgbClr val="3F3F3F"/>
                </a:solidFill>
                <a:ea typeface="Calibri"/>
                <a:cs typeface="Calibri"/>
                <a:sym typeface="Calibri"/>
              </a:rPr>
              <a:t>aplicación </a:t>
            </a:r>
            <a:r>
              <a:rPr lang="es-ES" sz="2400" i="1" dirty="0">
                <a:solidFill>
                  <a:srgbClr val="3F3F3F"/>
                </a:solidFill>
                <a:ea typeface="Calibri"/>
                <a:cs typeface="Calibri"/>
                <a:sym typeface="Calibri"/>
              </a:rPr>
              <a:t>de la marca FESC en  presentaciones digitales</a:t>
            </a:r>
          </a:p>
        </p:txBody>
      </p:sp>
      <p:sp>
        <p:nvSpPr>
          <p:cNvPr id="7" name="CuadroTexto 6"/>
          <p:cNvSpPr txBox="1"/>
          <p:nvPr/>
        </p:nvSpPr>
        <p:spPr>
          <a:xfrm>
            <a:off x="338836" y="2795115"/>
            <a:ext cx="9902959" cy="830997"/>
          </a:xfrm>
          <a:prstGeom prst="rect">
            <a:avLst/>
          </a:prstGeom>
          <a:noFill/>
        </p:spPr>
        <p:txBody>
          <a:bodyPr wrap="square" rtlCol="0">
            <a:spAutoFit/>
          </a:bodyPr>
          <a:lstStyle/>
          <a:p>
            <a:r>
              <a:rPr lang="es-CO" sz="4800" dirty="0" smtClean="0">
                <a:solidFill>
                  <a:schemeClr val="tx1">
                    <a:lumMod val="75000"/>
                    <a:lumOff val="25000"/>
                  </a:schemeClr>
                </a:solidFill>
                <a:latin typeface="Calibri bold italic" panose="020F07020304040A0204" pitchFamily="34" charset="0"/>
                <a:cs typeface="Calibri bold italic" panose="020F07020304040A0204" pitchFamily="34" charset="0"/>
              </a:rPr>
              <a:t>Guía para uso de diapositivas</a:t>
            </a:r>
          </a:p>
        </p:txBody>
      </p:sp>
      <p:pic>
        <p:nvPicPr>
          <p:cNvPr id="5" name="Imagen 4"/>
          <p:cNvPicPr>
            <a:picLocks noChangeAspect="1"/>
          </p:cNvPicPr>
          <p:nvPr/>
        </p:nvPicPr>
        <p:blipFill rotWithShape="1">
          <a:blip r:embed="rId4">
            <a:extLst>
              <a:ext uri="{28A0092B-C50C-407E-A947-70E740481C1C}">
                <a14:useLocalDpi xmlns:a14="http://schemas.microsoft.com/office/drawing/2010/main" val="0"/>
              </a:ext>
            </a:extLst>
          </a:blip>
          <a:srcRect l="68008" t="79548"/>
          <a:stretch/>
        </p:blipFill>
        <p:spPr>
          <a:xfrm>
            <a:off x="8291592" y="5455402"/>
            <a:ext cx="3900407" cy="1402597"/>
          </a:xfrm>
          <a:prstGeom prst="rect">
            <a:avLst/>
          </a:prstGeom>
        </p:spPr>
      </p:pic>
    </p:spTree>
    <p:extLst>
      <p:ext uri="{BB962C8B-B14F-4D97-AF65-F5344CB8AC3E}">
        <p14:creationId xmlns:p14="http://schemas.microsoft.com/office/powerpoint/2010/main" val="27406765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Imagen 1"/>
          <p:cNvPicPr>
            <a:picLocks noChangeAspect="1"/>
          </p:cNvPicPr>
          <p:nvPr/>
        </p:nvPicPr>
        <p:blipFill rotWithShape="1">
          <a:blip r:embed="rId3">
            <a:extLst>
              <a:ext uri="{28A0092B-C50C-407E-A947-70E740481C1C}">
                <a14:useLocalDpi xmlns:a14="http://schemas.microsoft.com/office/drawing/2010/main" val="0"/>
              </a:ext>
            </a:extLst>
          </a:blip>
          <a:srcRect l="48853" r="5863"/>
          <a:stretch/>
        </p:blipFill>
        <p:spPr>
          <a:xfrm>
            <a:off x="7437798" y="0"/>
            <a:ext cx="4754201" cy="5905500"/>
          </a:xfrm>
          <a:prstGeom prst="rect">
            <a:avLst/>
          </a:prstGeom>
        </p:spPr>
      </p:pic>
      <p:sp>
        <p:nvSpPr>
          <p:cNvPr id="4" name="CuadroTexto 3"/>
          <p:cNvSpPr txBox="1"/>
          <p:nvPr/>
        </p:nvSpPr>
        <p:spPr>
          <a:xfrm>
            <a:off x="564180" y="4009758"/>
            <a:ext cx="5607689" cy="830997"/>
          </a:xfrm>
          <a:prstGeom prst="rect">
            <a:avLst/>
          </a:prstGeom>
          <a:noFill/>
        </p:spPr>
        <p:txBody>
          <a:bodyPr wrap="none" rtlCol="0">
            <a:spAutoFit/>
          </a:bodyPr>
          <a:lstStyle/>
          <a:p>
            <a:r>
              <a:rPr lang="es-ES" sz="2400" dirty="0">
                <a:solidFill>
                  <a:schemeClr val="tx1">
                    <a:lumMod val="75000"/>
                    <a:lumOff val="25000"/>
                  </a:schemeClr>
                </a:solidFill>
                <a:latin typeface="Calibri italic" panose="020F05020202040A0204" pitchFamily="34" charset="0"/>
                <a:cs typeface="Calibri italic" panose="020F05020202040A0204" pitchFamily="34" charset="0"/>
              </a:rPr>
              <a:t>Tamaño del texto sugerido para el </a:t>
            </a:r>
            <a:r>
              <a:rPr lang="es-ES" sz="2400" dirty="0" smtClean="0">
                <a:solidFill>
                  <a:schemeClr val="tx1">
                    <a:lumMod val="75000"/>
                    <a:lumOff val="25000"/>
                  </a:schemeClr>
                </a:solidFill>
                <a:latin typeface="Calibri italic" panose="020F05020202040A0204" pitchFamily="34" charset="0"/>
                <a:cs typeface="Calibri italic" panose="020F05020202040A0204" pitchFamily="34" charset="0"/>
              </a:rPr>
              <a:t>Subtítulo</a:t>
            </a:r>
          </a:p>
          <a:p>
            <a:r>
              <a:rPr lang="es-ES" sz="2400" dirty="0" smtClean="0">
                <a:solidFill>
                  <a:schemeClr val="tx1">
                    <a:lumMod val="75000"/>
                    <a:lumOff val="25000"/>
                  </a:schemeClr>
                </a:solidFill>
                <a:latin typeface="Calibri italic" panose="020F05020202040A0204" pitchFamily="34" charset="0"/>
                <a:cs typeface="Calibri italic" panose="020F05020202040A0204" pitchFamily="34" charset="0"/>
              </a:rPr>
              <a:t> </a:t>
            </a:r>
            <a:r>
              <a:rPr lang="es-ES" sz="2400" dirty="0">
                <a:solidFill>
                  <a:schemeClr val="tx1">
                    <a:lumMod val="75000"/>
                    <a:lumOff val="25000"/>
                  </a:schemeClr>
                </a:solidFill>
                <a:latin typeface="Calibri italic" panose="020F05020202040A0204" pitchFamily="34" charset="0"/>
                <a:cs typeface="Calibri italic" panose="020F05020202040A0204" pitchFamily="34" charset="0"/>
              </a:rPr>
              <a:t>de la presentación -24 </a:t>
            </a:r>
          </a:p>
        </p:txBody>
      </p:sp>
      <p:sp>
        <p:nvSpPr>
          <p:cNvPr id="7" name="CuadroTexto 6"/>
          <p:cNvSpPr txBox="1"/>
          <p:nvPr/>
        </p:nvSpPr>
        <p:spPr>
          <a:xfrm>
            <a:off x="564180" y="2511007"/>
            <a:ext cx="7132145" cy="1569660"/>
          </a:xfrm>
          <a:prstGeom prst="rect">
            <a:avLst/>
          </a:prstGeom>
          <a:noFill/>
        </p:spPr>
        <p:txBody>
          <a:bodyPr wrap="none" rtlCol="0">
            <a:spAutoFit/>
          </a:bodyPr>
          <a:lstStyle/>
          <a:p>
            <a:r>
              <a:rPr lang="es-CO" sz="4800" dirty="0" smtClean="0">
                <a:solidFill>
                  <a:schemeClr val="tx1">
                    <a:lumMod val="75000"/>
                    <a:lumOff val="25000"/>
                  </a:schemeClr>
                </a:solidFill>
                <a:latin typeface="Calibri bold italic" panose="020F07020304040A0204" pitchFamily="34" charset="0"/>
                <a:cs typeface="Calibri bold italic" panose="020F07020304040A0204" pitchFamily="34" charset="0"/>
              </a:rPr>
              <a:t>Tamaño sugerido del texto:</a:t>
            </a:r>
          </a:p>
          <a:p>
            <a:r>
              <a:rPr lang="es-CO" sz="4800" dirty="0" smtClean="0">
                <a:solidFill>
                  <a:schemeClr val="tx1">
                    <a:lumMod val="75000"/>
                    <a:lumOff val="25000"/>
                  </a:schemeClr>
                </a:solidFill>
                <a:latin typeface="Calibri bold italic" panose="020F07020304040A0204" pitchFamily="34" charset="0"/>
                <a:cs typeface="Calibri bold italic" panose="020F07020304040A0204" pitchFamily="34" charset="0"/>
              </a:rPr>
              <a:t>48 a 54</a:t>
            </a:r>
            <a:endParaRPr lang="es-CO" sz="4800" dirty="0">
              <a:solidFill>
                <a:schemeClr val="tx1">
                  <a:lumMod val="75000"/>
                  <a:lumOff val="25000"/>
                </a:schemeClr>
              </a:solidFill>
              <a:latin typeface="Calibri bold italic" panose="020F07020304040A0204" pitchFamily="34" charset="0"/>
              <a:cs typeface="Calibri bold italic" panose="020F07020304040A0204" pitchFamily="34" charset="0"/>
            </a:endParaRPr>
          </a:p>
        </p:txBody>
      </p:sp>
      <p:pic>
        <p:nvPicPr>
          <p:cNvPr id="3" name="Imagen 2"/>
          <p:cNvPicPr>
            <a:picLocks noChangeAspect="1"/>
          </p:cNvPicPr>
          <p:nvPr/>
        </p:nvPicPr>
        <p:blipFill rotWithShape="1">
          <a:blip r:embed="rId4">
            <a:extLst>
              <a:ext uri="{28A0092B-C50C-407E-A947-70E740481C1C}">
                <a14:useLocalDpi xmlns:a14="http://schemas.microsoft.com/office/drawing/2010/main" val="0"/>
              </a:ext>
            </a:extLst>
          </a:blip>
          <a:srcRect l="77203" t="83124"/>
          <a:stretch/>
        </p:blipFill>
        <p:spPr>
          <a:xfrm>
            <a:off x="6820929" y="4621427"/>
            <a:ext cx="5371071" cy="2236573"/>
          </a:xfrm>
          <a:prstGeom prst="rect">
            <a:avLst/>
          </a:prstGeom>
        </p:spPr>
      </p:pic>
    </p:spTree>
    <p:extLst>
      <p:ext uri="{BB962C8B-B14F-4D97-AF65-F5344CB8AC3E}">
        <p14:creationId xmlns:p14="http://schemas.microsoft.com/office/powerpoint/2010/main" val="40495814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Imagen 1"/>
          <p:cNvPicPr>
            <a:picLocks noChangeAspect="1"/>
          </p:cNvPicPr>
          <p:nvPr/>
        </p:nvPicPr>
        <p:blipFill rotWithShape="1">
          <a:blip r:embed="rId3">
            <a:extLst>
              <a:ext uri="{28A0092B-C50C-407E-A947-70E740481C1C}">
                <a14:useLocalDpi xmlns:a14="http://schemas.microsoft.com/office/drawing/2010/main" val="0"/>
              </a:ext>
            </a:extLst>
          </a:blip>
          <a:srcRect l="48854"/>
          <a:stretch/>
        </p:blipFill>
        <p:spPr>
          <a:xfrm>
            <a:off x="5956300" y="0"/>
            <a:ext cx="6235700" cy="6858000"/>
          </a:xfrm>
          <a:prstGeom prst="rect">
            <a:avLst/>
          </a:prstGeom>
        </p:spPr>
      </p:pic>
      <p:pic>
        <p:nvPicPr>
          <p:cNvPr id="5" name="Imagen 4"/>
          <p:cNvPicPr>
            <a:picLocks noChangeAspect="1"/>
          </p:cNvPicPr>
          <p:nvPr/>
        </p:nvPicPr>
        <p:blipFill rotWithShape="1">
          <a:blip r:embed="rId4">
            <a:extLst>
              <a:ext uri="{28A0092B-C50C-407E-A947-70E740481C1C}">
                <a14:useLocalDpi xmlns:a14="http://schemas.microsoft.com/office/drawing/2010/main" val="0"/>
              </a:ext>
            </a:extLst>
          </a:blip>
          <a:srcRect l="68008" t="79548"/>
          <a:stretch/>
        </p:blipFill>
        <p:spPr>
          <a:xfrm>
            <a:off x="5560090" y="4497860"/>
            <a:ext cx="6631910" cy="2384853"/>
          </a:xfrm>
          <a:prstGeom prst="rect">
            <a:avLst/>
          </a:prstGeom>
        </p:spPr>
      </p:pic>
      <p:sp>
        <p:nvSpPr>
          <p:cNvPr id="6" name="CuadroTexto 5"/>
          <p:cNvSpPr txBox="1"/>
          <p:nvPr/>
        </p:nvSpPr>
        <p:spPr>
          <a:xfrm>
            <a:off x="564180" y="3525095"/>
            <a:ext cx="4717895" cy="830997"/>
          </a:xfrm>
          <a:prstGeom prst="rect">
            <a:avLst/>
          </a:prstGeom>
          <a:noFill/>
        </p:spPr>
        <p:txBody>
          <a:bodyPr wrap="none" rtlCol="0">
            <a:spAutoFit/>
          </a:bodyPr>
          <a:lstStyle/>
          <a:p>
            <a:r>
              <a:rPr lang="es-ES" sz="2400" dirty="0" smtClean="0">
                <a:solidFill>
                  <a:schemeClr val="tx1">
                    <a:lumMod val="75000"/>
                    <a:lumOff val="25000"/>
                  </a:schemeClr>
                </a:solidFill>
                <a:latin typeface="Calibri italic" panose="020F05020202040A0204" pitchFamily="34" charset="0"/>
                <a:cs typeface="Calibri italic" panose="020F05020202040A0204" pitchFamily="34" charset="0"/>
              </a:rPr>
              <a:t>Asumimos retos… abrimos puertas a</a:t>
            </a:r>
          </a:p>
          <a:p>
            <a:r>
              <a:rPr lang="es-ES" sz="2400" dirty="0" smtClean="0">
                <a:solidFill>
                  <a:schemeClr val="tx1">
                    <a:lumMod val="75000"/>
                    <a:lumOff val="25000"/>
                  </a:schemeClr>
                </a:solidFill>
                <a:latin typeface="Calibri italic" panose="020F05020202040A0204" pitchFamily="34" charset="0"/>
                <a:cs typeface="Calibri italic" panose="020F05020202040A0204" pitchFamily="34" charset="0"/>
              </a:rPr>
              <a:t>nuevas oportunidades</a:t>
            </a:r>
            <a:endParaRPr lang="es-ES" sz="2400" dirty="0" smtClean="0">
              <a:solidFill>
                <a:schemeClr val="tx1">
                  <a:lumMod val="75000"/>
                  <a:lumOff val="25000"/>
                </a:schemeClr>
              </a:solidFill>
              <a:latin typeface="Calibri italic" panose="020F05020202040A0204" pitchFamily="34" charset="0"/>
              <a:cs typeface="Calibri italic" panose="020F05020202040A0204" pitchFamily="34" charset="0"/>
            </a:endParaRPr>
          </a:p>
        </p:txBody>
      </p:sp>
      <p:sp>
        <p:nvSpPr>
          <p:cNvPr id="8" name="CuadroTexto 7"/>
          <p:cNvSpPr txBox="1"/>
          <p:nvPr/>
        </p:nvSpPr>
        <p:spPr>
          <a:xfrm>
            <a:off x="648596" y="2694098"/>
            <a:ext cx="3313728" cy="830997"/>
          </a:xfrm>
          <a:prstGeom prst="rect">
            <a:avLst/>
          </a:prstGeom>
          <a:noFill/>
        </p:spPr>
        <p:txBody>
          <a:bodyPr wrap="none" rtlCol="0">
            <a:spAutoFit/>
          </a:bodyPr>
          <a:lstStyle/>
          <a:p>
            <a:r>
              <a:rPr lang="es-CO" sz="4800" dirty="0" smtClean="0">
                <a:solidFill>
                  <a:schemeClr val="tx1">
                    <a:lumMod val="75000"/>
                    <a:lumOff val="25000"/>
                  </a:schemeClr>
                </a:solidFill>
                <a:latin typeface="Calibri bold italic" panose="020F07020304040A0204" pitchFamily="34" charset="0"/>
                <a:cs typeface="Calibri bold italic" panose="020F07020304040A0204" pitchFamily="34" charset="0"/>
              </a:rPr>
              <a:t>Slogan 2023</a:t>
            </a:r>
            <a:endParaRPr lang="es-CO" sz="4800" dirty="0">
              <a:solidFill>
                <a:schemeClr val="tx1">
                  <a:lumMod val="75000"/>
                  <a:lumOff val="25000"/>
                </a:schemeClr>
              </a:solidFill>
              <a:latin typeface="Calibri bold italic" panose="020F07020304040A0204" pitchFamily="34" charset="0"/>
              <a:cs typeface="Calibri bold italic" panose="020F07020304040A0204" pitchFamily="34" charset="0"/>
            </a:endParaRPr>
          </a:p>
        </p:txBody>
      </p:sp>
    </p:spTree>
    <p:extLst>
      <p:ext uri="{BB962C8B-B14F-4D97-AF65-F5344CB8AC3E}">
        <p14:creationId xmlns:p14="http://schemas.microsoft.com/office/powerpoint/2010/main" val="512063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Imagen 1"/>
          <p:cNvPicPr>
            <a:picLocks noChangeAspect="1"/>
          </p:cNvPicPr>
          <p:nvPr/>
        </p:nvPicPr>
        <p:blipFill rotWithShape="1">
          <a:blip r:embed="rId3" cstate="print">
            <a:extLst>
              <a:ext uri="{28A0092B-C50C-407E-A947-70E740481C1C}">
                <a14:useLocalDpi xmlns:a14="http://schemas.microsoft.com/office/drawing/2010/main" val="0"/>
              </a:ext>
            </a:extLst>
          </a:blip>
          <a:srcRect l="27948" r="29897"/>
          <a:stretch/>
        </p:blipFill>
        <p:spPr>
          <a:xfrm>
            <a:off x="0" y="0"/>
            <a:ext cx="3854547" cy="6858000"/>
          </a:xfrm>
          <a:prstGeom prst="rect">
            <a:avLst/>
          </a:prstGeom>
        </p:spPr>
      </p:pic>
      <p:sp>
        <p:nvSpPr>
          <p:cNvPr id="10" name="Google Shape;140;p5"/>
          <p:cNvSpPr txBox="1"/>
          <p:nvPr/>
        </p:nvSpPr>
        <p:spPr>
          <a:xfrm>
            <a:off x="4384925" y="2514795"/>
            <a:ext cx="6909580" cy="317005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lang="es-CO" sz="2000" i="1" dirty="0">
              <a:solidFill>
                <a:schemeClr val="dk1"/>
              </a:solidFill>
              <a:latin typeface="Calibri"/>
              <a:ea typeface="Calibri"/>
              <a:cs typeface="Calibri"/>
              <a:sym typeface="Calibri"/>
            </a:endParaRPr>
          </a:p>
          <a:p>
            <a:pPr marL="0" marR="0" lvl="0" indent="0" algn="l" rtl="0">
              <a:spcBef>
                <a:spcPts val="0"/>
              </a:spcBef>
              <a:spcAft>
                <a:spcPts val="0"/>
              </a:spcAft>
              <a:buNone/>
            </a:pPr>
            <a:r>
              <a:rPr lang="es-CO" sz="2000" i="1" dirty="0">
                <a:solidFill>
                  <a:schemeClr val="dk1"/>
                </a:solidFill>
                <a:latin typeface="Calibri"/>
                <a:ea typeface="Calibri"/>
                <a:cs typeface="Calibri"/>
                <a:sym typeface="Calibri"/>
              </a:rPr>
              <a:t>El </a:t>
            </a:r>
            <a:r>
              <a:rPr lang="es-CO" sz="2000" i="1" dirty="0" smtClean="0">
                <a:solidFill>
                  <a:schemeClr val="dk1"/>
                </a:solidFill>
                <a:latin typeface="Calibri"/>
                <a:ea typeface="Calibri"/>
                <a:cs typeface="Calibri"/>
                <a:sym typeface="Calibri"/>
              </a:rPr>
              <a:t>objetivo de esta presentación,  </a:t>
            </a:r>
            <a:r>
              <a:rPr lang="es-CO" sz="2000" i="1" dirty="0">
                <a:solidFill>
                  <a:schemeClr val="dk1"/>
                </a:solidFill>
                <a:latin typeface="Calibri"/>
                <a:ea typeface="Calibri"/>
                <a:cs typeface="Calibri"/>
                <a:sym typeface="Calibri"/>
              </a:rPr>
              <a:t>es mantener un diseño limpio y balanceado, que permita tener elementos gráficos claros y unificados a la hora de proyectar información institucional. </a:t>
            </a:r>
          </a:p>
          <a:p>
            <a:pPr marL="0" marR="0" lvl="0" indent="0" algn="l" rtl="0">
              <a:spcBef>
                <a:spcPts val="0"/>
              </a:spcBef>
              <a:spcAft>
                <a:spcPts val="0"/>
              </a:spcAft>
              <a:buNone/>
            </a:pPr>
            <a:endParaRPr lang="es-CO" sz="2000" i="1" dirty="0">
              <a:solidFill>
                <a:schemeClr val="dk1"/>
              </a:solidFill>
              <a:latin typeface="Calibri"/>
              <a:ea typeface="Calibri"/>
              <a:cs typeface="Calibri"/>
              <a:sym typeface="Calibri"/>
            </a:endParaRPr>
          </a:p>
          <a:p>
            <a:pPr marL="0" marR="0" lvl="0" indent="0" algn="l" rtl="0">
              <a:spcBef>
                <a:spcPts val="0"/>
              </a:spcBef>
              <a:spcAft>
                <a:spcPts val="0"/>
              </a:spcAft>
              <a:buNone/>
            </a:pPr>
            <a:r>
              <a:rPr lang="es-CO" sz="2000" i="1" dirty="0">
                <a:solidFill>
                  <a:schemeClr val="dk1"/>
                </a:solidFill>
                <a:latin typeface="Calibri"/>
                <a:ea typeface="Calibri"/>
                <a:cs typeface="Calibri"/>
                <a:sym typeface="Calibri"/>
              </a:rPr>
              <a:t>De esta manera, se estructuran estas plantillas, con el fin de que la comunidad académica FESC, pueda tener una herramienta para la realización de presentaciones. </a:t>
            </a:r>
          </a:p>
          <a:p>
            <a:pPr marL="0" marR="0" lvl="0" indent="0" algn="l" rtl="0">
              <a:spcBef>
                <a:spcPts val="0"/>
              </a:spcBef>
              <a:spcAft>
                <a:spcPts val="0"/>
              </a:spcAft>
              <a:buNone/>
            </a:pPr>
            <a:endParaRPr lang="es-CO" sz="2000" i="1" dirty="0">
              <a:solidFill>
                <a:schemeClr val="dk1"/>
              </a:solidFill>
              <a:latin typeface="Calibri"/>
              <a:ea typeface="Calibri"/>
              <a:cs typeface="Calibri"/>
              <a:sym typeface="Calibri"/>
            </a:endParaRPr>
          </a:p>
          <a:p>
            <a:pPr marL="0" marR="0" lvl="0" indent="0" algn="l" rtl="0">
              <a:spcBef>
                <a:spcPts val="0"/>
              </a:spcBef>
              <a:spcAft>
                <a:spcPts val="0"/>
              </a:spcAft>
              <a:buNone/>
            </a:pPr>
            <a:r>
              <a:rPr lang="es-CO" sz="2000" i="1" dirty="0">
                <a:solidFill>
                  <a:schemeClr val="dk1"/>
                </a:solidFill>
                <a:latin typeface="Calibri"/>
                <a:ea typeface="Calibri"/>
                <a:cs typeface="Calibri"/>
                <a:sym typeface="Calibri"/>
              </a:rPr>
              <a:t>El tamaño sugerido para este texto es de 20 a 24</a:t>
            </a:r>
            <a:endParaRPr sz="2000" i="1" dirty="0">
              <a:solidFill>
                <a:schemeClr val="dk1"/>
              </a:solidFill>
              <a:latin typeface="Calibri"/>
              <a:ea typeface="Calibri"/>
              <a:cs typeface="Calibri"/>
              <a:sym typeface="Calibri"/>
            </a:endParaRPr>
          </a:p>
        </p:txBody>
      </p:sp>
      <p:sp>
        <p:nvSpPr>
          <p:cNvPr id="11" name="Google Shape;141;p5"/>
          <p:cNvSpPr txBox="1"/>
          <p:nvPr/>
        </p:nvSpPr>
        <p:spPr>
          <a:xfrm>
            <a:off x="4384925" y="1683839"/>
            <a:ext cx="5687989" cy="83095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s-CO" sz="2400" b="1" i="1" dirty="0">
                <a:solidFill>
                  <a:srgbClr val="A60201"/>
                </a:solidFill>
                <a:latin typeface="Calibri"/>
                <a:ea typeface="Calibri"/>
                <a:cs typeface="Calibri"/>
                <a:sym typeface="Calibri"/>
              </a:rPr>
              <a:t>Estas son algunas recomendaciones</a:t>
            </a:r>
          </a:p>
          <a:p>
            <a:pPr marL="0" marR="0" lvl="0" indent="0" algn="l" rtl="0">
              <a:spcBef>
                <a:spcPts val="0"/>
              </a:spcBef>
              <a:spcAft>
                <a:spcPts val="0"/>
              </a:spcAft>
              <a:buNone/>
            </a:pPr>
            <a:r>
              <a:rPr lang="es-CO" sz="2400" b="1" i="1" dirty="0">
                <a:solidFill>
                  <a:srgbClr val="A60201"/>
                </a:solidFill>
                <a:latin typeface="Calibri"/>
                <a:ea typeface="Calibri"/>
                <a:cs typeface="Calibri"/>
                <a:sym typeface="Calibri"/>
              </a:rPr>
              <a:t>Tamaño sugerido: 24 </a:t>
            </a:r>
          </a:p>
        </p:txBody>
      </p:sp>
      <p:sp>
        <p:nvSpPr>
          <p:cNvPr id="12" name="Google Shape;142;p5"/>
          <p:cNvSpPr txBox="1"/>
          <p:nvPr/>
        </p:nvSpPr>
        <p:spPr>
          <a:xfrm>
            <a:off x="4384926" y="483551"/>
            <a:ext cx="6909579" cy="120028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s-CO" sz="3600" b="1" i="1" dirty="0">
                <a:solidFill>
                  <a:srgbClr val="3F3F3F"/>
                </a:solidFill>
                <a:latin typeface="Calibri"/>
                <a:ea typeface="Calibri"/>
                <a:cs typeface="Calibri"/>
                <a:sym typeface="Calibri"/>
              </a:rPr>
              <a:t>Guía para uso de diapositivas</a:t>
            </a:r>
          </a:p>
          <a:p>
            <a:pPr marL="0" marR="0" lvl="0" indent="0" algn="l" rtl="0">
              <a:spcBef>
                <a:spcPts val="0"/>
              </a:spcBef>
              <a:spcAft>
                <a:spcPts val="0"/>
              </a:spcAft>
              <a:buNone/>
            </a:pPr>
            <a:r>
              <a:rPr lang="es-CO" sz="3600" b="1" i="1" dirty="0">
                <a:solidFill>
                  <a:srgbClr val="3F3F3F"/>
                </a:solidFill>
                <a:latin typeface="Calibri"/>
                <a:ea typeface="Calibri"/>
                <a:cs typeface="Calibri"/>
                <a:sym typeface="Calibri"/>
              </a:rPr>
              <a:t>Tamaño sugerido: 36 a 40 </a:t>
            </a:r>
          </a:p>
        </p:txBody>
      </p:sp>
    </p:spTree>
    <p:extLst>
      <p:ext uri="{BB962C8B-B14F-4D97-AF65-F5344CB8AC3E}">
        <p14:creationId xmlns:p14="http://schemas.microsoft.com/office/powerpoint/2010/main" val="21988266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3" name="Google Shape;141;p5">
            <a:extLst>
              <a:ext uri="{FF2B5EF4-FFF2-40B4-BE49-F238E27FC236}">
                <a16:creationId xmlns:a16="http://schemas.microsoft.com/office/drawing/2014/main" id="{A413D25D-65A1-B889-0114-33132C0A4D3A}"/>
              </a:ext>
            </a:extLst>
          </p:cNvPr>
          <p:cNvSpPr txBox="1"/>
          <p:nvPr/>
        </p:nvSpPr>
        <p:spPr>
          <a:xfrm>
            <a:off x="988825" y="1570429"/>
            <a:ext cx="5338051" cy="120028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s-CO" sz="2400" b="1" i="1" dirty="0" smtClean="0">
                <a:solidFill>
                  <a:srgbClr val="A60201"/>
                </a:solidFill>
                <a:latin typeface="Calibri"/>
                <a:ea typeface="Calibri"/>
                <a:cs typeface="Calibri"/>
                <a:sym typeface="Calibri"/>
              </a:rPr>
              <a:t>El tipo de letra que se recomienda usar es Calibri </a:t>
            </a:r>
            <a:endParaRPr lang="es-CO" sz="2400" b="1" i="1" dirty="0">
              <a:solidFill>
                <a:srgbClr val="A60201"/>
              </a:solidFill>
              <a:latin typeface="Calibri"/>
              <a:ea typeface="Calibri"/>
              <a:cs typeface="Calibri"/>
              <a:sym typeface="Calibri"/>
            </a:endParaRPr>
          </a:p>
          <a:p>
            <a:pPr marL="0" marR="0" lvl="0" indent="0" algn="l" rtl="0">
              <a:spcBef>
                <a:spcPts val="0"/>
              </a:spcBef>
              <a:spcAft>
                <a:spcPts val="0"/>
              </a:spcAft>
              <a:buNone/>
            </a:pPr>
            <a:endParaRPr sz="2400" b="1" i="1" dirty="0">
              <a:solidFill>
                <a:srgbClr val="A60201"/>
              </a:solidFill>
              <a:latin typeface="Calibri"/>
              <a:ea typeface="Calibri"/>
              <a:cs typeface="Calibri"/>
              <a:sym typeface="Calibri"/>
            </a:endParaRPr>
          </a:p>
        </p:txBody>
      </p:sp>
      <p:sp>
        <p:nvSpPr>
          <p:cNvPr id="4" name="Google Shape;142;p5">
            <a:extLst>
              <a:ext uri="{FF2B5EF4-FFF2-40B4-BE49-F238E27FC236}">
                <a16:creationId xmlns:a16="http://schemas.microsoft.com/office/drawing/2014/main" id="{891B3DC1-558E-F4CA-9F76-673349CC55F8}"/>
              </a:ext>
            </a:extLst>
          </p:cNvPr>
          <p:cNvSpPr txBox="1"/>
          <p:nvPr/>
        </p:nvSpPr>
        <p:spPr>
          <a:xfrm>
            <a:off x="988825" y="816604"/>
            <a:ext cx="6909579" cy="64629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s-CO" sz="3600" b="1" i="1" dirty="0" smtClean="0">
                <a:solidFill>
                  <a:srgbClr val="3F3F3F"/>
                </a:solidFill>
                <a:latin typeface="Calibri"/>
                <a:ea typeface="Calibri"/>
                <a:cs typeface="Calibri"/>
                <a:sym typeface="Calibri"/>
              </a:rPr>
              <a:t>Tipo de fuente para usar</a:t>
            </a:r>
            <a:endParaRPr lang="es-CO" sz="3600" b="1" i="1" dirty="0">
              <a:solidFill>
                <a:srgbClr val="3F3F3F"/>
              </a:solidFill>
              <a:latin typeface="Calibri"/>
              <a:ea typeface="Calibri"/>
              <a:cs typeface="Calibri"/>
              <a:sym typeface="Calibri"/>
            </a:endParaRPr>
          </a:p>
        </p:txBody>
      </p:sp>
      <p:sp>
        <p:nvSpPr>
          <p:cNvPr id="2" name="Google Shape;150;p6">
            <a:extLst>
              <a:ext uri="{FF2B5EF4-FFF2-40B4-BE49-F238E27FC236}">
                <a16:creationId xmlns:a16="http://schemas.microsoft.com/office/drawing/2014/main" id="{FD686C92-C05F-009A-DFCB-85AD8E29A0BE}"/>
              </a:ext>
            </a:extLst>
          </p:cNvPr>
          <p:cNvSpPr txBox="1"/>
          <p:nvPr/>
        </p:nvSpPr>
        <p:spPr>
          <a:xfrm>
            <a:off x="988825" y="2878252"/>
            <a:ext cx="5065986" cy="1938952"/>
          </a:xfrm>
          <a:prstGeom prst="rect">
            <a:avLst/>
          </a:prstGeom>
          <a:noFill/>
          <a:ln>
            <a:noFill/>
          </a:ln>
        </p:spPr>
        <p:txBody>
          <a:bodyPr spcFirstLastPara="1" wrap="square" lIns="91425" tIns="45700" rIns="91425" bIns="45700" anchor="t" anchorCtr="0">
            <a:spAutoFit/>
          </a:bodyPr>
          <a:lstStyle/>
          <a:p>
            <a:pPr marL="342900" marR="0" lvl="0" indent="-342900" algn="l" rtl="0">
              <a:spcBef>
                <a:spcPts val="0"/>
              </a:spcBef>
              <a:spcAft>
                <a:spcPts val="0"/>
              </a:spcAft>
              <a:buFont typeface="Wingdings" panose="05000000000000000000" pitchFamily="2" charset="2"/>
              <a:buChar char="ü"/>
            </a:pPr>
            <a:r>
              <a:rPr lang="es-ES" sz="2000" i="1" dirty="0" smtClean="0">
                <a:solidFill>
                  <a:schemeClr val="dk1"/>
                </a:solidFill>
                <a:latin typeface="Calibri"/>
                <a:ea typeface="Calibri"/>
                <a:cs typeface="Calibri"/>
                <a:sym typeface="Calibri"/>
              </a:rPr>
              <a:t>Títulos: Negrita Cursiva (Tamaño: de 36 a 40) </a:t>
            </a:r>
          </a:p>
          <a:p>
            <a:pPr marL="342900" marR="0" lvl="0" indent="-342900" algn="l" rtl="0">
              <a:spcBef>
                <a:spcPts val="0"/>
              </a:spcBef>
              <a:spcAft>
                <a:spcPts val="0"/>
              </a:spcAft>
              <a:buFont typeface="Wingdings" panose="05000000000000000000" pitchFamily="2" charset="2"/>
              <a:buChar char="ü"/>
            </a:pPr>
            <a:r>
              <a:rPr lang="es-ES" sz="2000" i="1" dirty="0" smtClean="0">
                <a:solidFill>
                  <a:schemeClr val="dk1"/>
                </a:solidFill>
                <a:latin typeface="Calibri"/>
                <a:ea typeface="Calibri"/>
                <a:cs typeface="Calibri"/>
                <a:sym typeface="Calibri"/>
              </a:rPr>
              <a:t>Subtítulos: Negrita Cursiva (Tamaño 24)</a:t>
            </a:r>
          </a:p>
          <a:p>
            <a:pPr marL="342900" marR="0" lvl="0" indent="-342900" algn="l" rtl="0">
              <a:spcBef>
                <a:spcPts val="0"/>
              </a:spcBef>
              <a:spcAft>
                <a:spcPts val="0"/>
              </a:spcAft>
              <a:buFont typeface="Wingdings" panose="05000000000000000000" pitchFamily="2" charset="2"/>
              <a:buChar char="ü"/>
            </a:pPr>
            <a:r>
              <a:rPr lang="es-ES" sz="2000" i="1" dirty="0" smtClean="0">
                <a:solidFill>
                  <a:schemeClr val="dk1"/>
                </a:solidFill>
                <a:latin typeface="Calibri"/>
                <a:ea typeface="Calibri"/>
                <a:cs typeface="Calibri"/>
                <a:sym typeface="Calibri"/>
              </a:rPr>
              <a:t>Texto para cuerpo de diapositiva: Cursiva (</a:t>
            </a:r>
            <a:r>
              <a:rPr lang="es-ES" sz="2000" i="1" dirty="0" err="1" smtClean="0">
                <a:solidFill>
                  <a:schemeClr val="dk1"/>
                </a:solidFill>
                <a:latin typeface="Calibri"/>
                <a:ea typeface="Calibri"/>
                <a:cs typeface="Calibri"/>
                <a:sym typeface="Calibri"/>
              </a:rPr>
              <a:t>Tanaño</a:t>
            </a:r>
            <a:r>
              <a:rPr lang="es-ES" sz="2000" i="1" dirty="0" smtClean="0">
                <a:solidFill>
                  <a:schemeClr val="dk1"/>
                </a:solidFill>
                <a:latin typeface="Calibri"/>
                <a:ea typeface="Calibri"/>
                <a:cs typeface="Calibri"/>
                <a:sym typeface="Calibri"/>
              </a:rPr>
              <a:t>: 16 a 20)</a:t>
            </a:r>
            <a:endParaRPr lang="es-ES" sz="2000" i="1" dirty="0">
              <a:solidFill>
                <a:schemeClr val="dk1"/>
              </a:solidFill>
              <a:latin typeface="Calibri"/>
              <a:ea typeface="Calibri"/>
              <a:cs typeface="Calibri"/>
              <a:sym typeface="Calibri"/>
            </a:endParaRPr>
          </a:p>
          <a:p>
            <a:pPr marL="0" marR="0" lvl="0" indent="0" algn="l" rtl="0">
              <a:spcBef>
                <a:spcPts val="0"/>
              </a:spcBef>
              <a:spcAft>
                <a:spcPts val="0"/>
              </a:spcAft>
              <a:buNone/>
            </a:pPr>
            <a:endParaRPr lang="es-ES" sz="2000" i="1" dirty="0">
              <a:solidFill>
                <a:schemeClr val="dk1"/>
              </a:solidFill>
              <a:latin typeface="Calibri"/>
              <a:ea typeface="Calibri"/>
              <a:cs typeface="Calibri"/>
              <a:sym typeface="Calibri"/>
            </a:endParaRPr>
          </a:p>
        </p:txBody>
      </p:sp>
      <p:pic>
        <p:nvPicPr>
          <p:cNvPr id="7" name="Imagen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5807" y="5425303"/>
            <a:ext cx="2037835" cy="1358557"/>
          </a:xfrm>
          <a:prstGeom prst="rect">
            <a:avLst/>
          </a:prstGeom>
        </p:spPr>
      </p:pic>
      <p:pic>
        <p:nvPicPr>
          <p:cNvPr id="8" name="Imagen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48500" y="0"/>
            <a:ext cx="5143500" cy="6858000"/>
          </a:xfrm>
          <a:prstGeom prst="rect">
            <a:avLst/>
          </a:prstGeom>
        </p:spPr>
      </p:pic>
    </p:spTree>
    <p:extLst>
      <p:ext uri="{BB962C8B-B14F-4D97-AF65-F5344CB8AC3E}">
        <p14:creationId xmlns:p14="http://schemas.microsoft.com/office/powerpoint/2010/main" val="2982448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Imagen 3"/>
          <p:cNvPicPr>
            <a:picLocks noChangeAspect="1"/>
          </p:cNvPicPr>
          <p:nvPr/>
        </p:nvPicPr>
        <p:blipFill rotWithShape="1">
          <a:blip r:embed="rId3" cstate="print">
            <a:extLst>
              <a:ext uri="{28A0092B-C50C-407E-A947-70E740481C1C}">
                <a14:useLocalDpi xmlns:a14="http://schemas.microsoft.com/office/drawing/2010/main" val="0"/>
              </a:ext>
            </a:extLst>
          </a:blip>
          <a:srcRect l="16040" t="2241" r="36331" b="37"/>
          <a:stretch/>
        </p:blipFill>
        <p:spPr>
          <a:xfrm>
            <a:off x="7353327" y="256864"/>
            <a:ext cx="4825974" cy="6601136"/>
          </a:xfrm>
          <a:prstGeom prst="rect">
            <a:avLst/>
          </a:prstGeom>
          <a:effectLst>
            <a:softEdge rad="0"/>
          </a:effectLst>
        </p:spPr>
      </p:pic>
      <p:sp>
        <p:nvSpPr>
          <p:cNvPr id="11" name="Google Shape;150;p6"/>
          <p:cNvSpPr txBox="1"/>
          <p:nvPr/>
        </p:nvSpPr>
        <p:spPr>
          <a:xfrm>
            <a:off x="303608" y="2920219"/>
            <a:ext cx="6539681" cy="2862282"/>
          </a:xfrm>
          <a:prstGeom prst="rect">
            <a:avLst/>
          </a:prstGeom>
          <a:noFill/>
          <a:ln>
            <a:noFill/>
          </a:ln>
        </p:spPr>
        <p:txBody>
          <a:bodyPr spcFirstLastPara="1" wrap="square" lIns="91425" tIns="45700" rIns="91425" bIns="45700" anchor="t" anchorCtr="0">
            <a:spAutoFit/>
          </a:bodyPr>
          <a:lstStyle/>
          <a:p>
            <a:pPr marL="342900" marR="0" lvl="0" indent="-342900" algn="l" rtl="0">
              <a:spcBef>
                <a:spcPts val="0"/>
              </a:spcBef>
              <a:spcAft>
                <a:spcPts val="0"/>
              </a:spcAft>
              <a:buFont typeface="Wingdings" panose="05000000000000000000" pitchFamily="2" charset="2"/>
              <a:buChar char="ü"/>
            </a:pPr>
            <a:r>
              <a:rPr lang="es-CO" sz="2000" i="1" dirty="0">
                <a:solidFill>
                  <a:schemeClr val="dk1"/>
                </a:solidFill>
                <a:latin typeface="Calibri"/>
                <a:ea typeface="Calibri"/>
                <a:cs typeface="Calibri"/>
                <a:sym typeface="Calibri"/>
              </a:rPr>
              <a:t>Tener en cuenta al momento de utilizar fotografías o imágenes, no saturar la plantilla con texto, ni disminuir el tamaña sugerido. </a:t>
            </a:r>
          </a:p>
          <a:p>
            <a:pPr marL="342900" marR="0" lvl="0" indent="-342900" algn="l" rtl="0">
              <a:spcBef>
                <a:spcPts val="0"/>
              </a:spcBef>
              <a:spcAft>
                <a:spcPts val="0"/>
              </a:spcAft>
              <a:buFont typeface="Wingdings" panose="05000000000000000000" pitchFamily="2" charset="2"/>
              <a:buChar char="ü"/>
            </a:pPr>
            <a:endParaRPr lang="es-CO" sz="2000" i="1" dirty="0">
              <a:solidFill>
                <a:schemeClr val="dk1"/>
              </a:solidFill>
              <a:latin typeface="Calibri"/>
              <a:ea typeface="Calibri"/>
              <a:cs typeface="Calibri"/>
              <a:sym typeface="Calibri"/>
            </a:endParaRPr>
          </a:p>
          <a:p>
            <a:pPr marL="342900" marR="0" lvl="0" indent="-342900" algn="l" rtl="0">
              <a:spcBef>
                <a:spcPts val="0"/>
              </a:spcBef>
              <a:spcAft>
                <a:spcPts val="0"/>
              </a:spcAft>
              <a:buFont typeface="Wingdings" panose="05000000000000000000" pitchFamily="2" charset="2"/>
              <a:buChar char="ü"/>
            </a:pPr>
            <a:r>
              <a:rPr lang="es-CO" sz="2000" i="1" dirty="0">
                <a:solidFill>
                  <a:schemeClr val="dk1"/>
                </a:solidFill>
                <a:latin typeface="Calibri"/>
                <a:ea typeface="Calibri"/>
                <a:cs typeface="Calibri"/>
                <a:sym typeface="Calibri"/>
              </a:rPr>
              <a:t>No sobreponer imágenes en el logo de cada diapositiva</a:t>
            </a:r>
          </a:p>
          <a:p>
            <a:pPr marL="342900" marR="0" lvl="0" indent="-342900" algn="l" rtl="0">
              <a:spcBef>
                <a:spcPts val="0"/>
              </a:spcBef>
              <a:spcAft>
                <a:spcPts val="0"/>
              </a:spcAft>
              <a:buFont typeface="Wingdings" panose="05000000000000000000" pitchFamily="2" charset="2"/>
              <a:buChar char="ü"/>
            </a:pPr>
            <a:endParaRPr lang="es-CO" sz="2000" i="1" dirty="0">
              <a:solidFill>
                <a:schemeClr val="dk1"/>
              </a:solidFill>
              <a:latin typeface="Calibri"/>
              <a:ea typeface="Calibri"/>
              <a:cs typeface="Calibri"/>
              <a:sym typeface="Calibri"/>
            </a:endParaRPr>
          </a:p>
          <a:p>
            <a:pPr marL="342900" marR="0" lvl="0" indent="-342900" algn="l" rtl="0">
              <a:spcBef>
                <a:spcPts val="0"/>
              </a:spcBef>
              <a:spcAft>
                <a:spcPts val="0"/>
              </a:spcAft>
              <a:buFont typeface="Wingdings" panose="05000000000000000000" pitchFamily="2" charset="2"/>
              <a:buChar char="ü"/>
            </a:pPr>
            <a:r>
              <a:rPr lang="es-CO" sz="2000" i="1" dirty="0">
                <a:solidFill>
                  <a:schemeClr val="dk1"/>
                </a:solidFill>
                <a:latin typeface="Calibri"/>
                <a:ea typeface="Calibri"/>
                <a:cs typeface="Calibri"/>
                <a:sym typeface="Calibri"/>
              </a:rPr>
              <a:t>Al momento de hacer unos de tablas que contengan datos y abarquen toda la diapositiva, no usar cuadros de textos explicando la información, mejor crear una nueva.  </a:t>
            </a:r>
            <a:endParaRPr sz="2000" i="1" dirty="0">
              <a:solidFill>
                <a:schemeClr val="dk1"/>
              </a:solidFill>
              <a:latin typeface="Calibri"/>
              <a:ea typeface="Calibri"/>
              <a:cs typeface="Calibri"/>
              <a:sym typeface="Calibri"/>
            </a:endParaRPr>
          </a:p>
        </p:txBody>
      </p:sp>
      <p:sp>
        <p:nvSpPr>
          <p:cNvPr id="12" name="Google Shape;141;p5">
            <a:extLst>
              <a:ext uri="{FF2B5EF4-FFF2-40B4-BE49-F238E27FC236}">
                <a16:creationId xmlns:a16="http://schemas.microsoft.com/office/drawing/2014/main" id="{150A6006-80CB-0FF3-2008-A64D7AB2FDBF}"/>
              </a:ext>
            </a:extLst>
          </p:cNvPr>
          <p:cNvSpPr txBox="1"/>
          <p:nvPr/>
        </p:nvSpPr>
        <p:spPr>
          <a:xfrm>
            <a:off x="634381" y="1841097"/>
            <a:ext cx="5338051" cy="120028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s-CO" sz="2400" b="1" i="1" dirty="0">
                <a:solidFill>
                  <a:srgbClr val="A60201"/>
                </a:solidFill>
                <a:latin typeface="Calibri"/>
                <a:ea typeface="Calibri"/>
                <a:cs typeface="Calibri"/>
                <a:sym typeface="Calibri"/>
              </a:rPr>
              <a:t>Estas son algunas recomendaciones</a:t>
            </a:r>
          </a:p>
          <a:p>
            <a:r>
              <a:rPr lang="es-CO" sz="2400" b="1" i="1" dirty="0">
                <a:solidFill>
                  <a:srgbClr val="A60201"/>
                </a:solidFill>
                <a:latin typeface="Calibri"/>
                <a:ea typeface="Calibri"/>
                <a:cs typeface="Calibri"/>
                <a:sym typeface="Calibri"/>
              </a:rPr>
              <a:t>Tamaño sugerido: 24 </a:t>
            </a:r>
          </a:p>
          <a:p>
            <a:pPr marL="0" marR="0" lvl="0" indent="0" algn="l" rtl="0">
              <a:spcBef>
                <a:spcPts val="0"/>
              </a:spcBef>
              <a:spcAft>
                <a:spcPts val="0"/>
              </a:spcAft>
              <a:buNone/>
            </a:pPr>
            <a:endParaRPr sz="2400" b="1" i="1" dirty="0">
              <a:solidFill>
                <a:srgbClr val="A60201"/>
              </a:solidFill>
              <a:latin typeface="Calibri"/>
              <a:ea typeface="Calibri"/>
              <a:cs typeface="Calibri"/>
              <a:sym typeface="Calibri"/>
            </a:endParaRPr>
          </a:p>
        </p:txBody>
      </p:sp>
      <p:sp>
        <p:nvSpPr>
          <p:cNvPr id="13" name="Google Shape;142;p5">
            <a:extLst>
              <a:ext uri="{FF2B5EF4-FFF2-40B4-BE49-F238E27FC236}">
                <a16:creationId xmlns:a16="http://schemas.microsoft.com/office/drawing/2014/main" id="{5CF5A01E-4F8F-D533-57F2-9955F6FBBA9F}"/>
              </a:ext>
            </a:extLst>
          </p:cNvPr>
          <p:cNvSpPr txBox="1"/>
          <p:nvPr/>
        </p:nvSpPr>
        <p:spPr>
          <a:xfrm>
            <a:off x="634381" y="640809"/>
            <a:ext cx="6909579" cy="120028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s-CO" sz="3600" b="1" i="1" dirty="0">
                <a:solidFill>
                  <a:srgbClr val="3F3F3F"/>
                </a:solidFill>
                <a:latin typeface="Calibri"/>
                <a:ea typeface="Calibri"/>
                <a:cs typeface="Calibri"/>
                <a:sym typeface="Calibri"/>
              </a:rPr>
              <a:t>Guía para uso de diapositivas</a:t>
            </a:r>
          </a:p>
          <a:p>
            <a:pPr marL="0" marR="0" lvl="0" indent="0" algn="l" rtl="0">
              <a:spcBef>
                <a:spcPts val="0"/>
              </a:spcBef>
              <a:spcAft>
                <a:spcPts val="0"/>
              </a:spcAft>
              <a:buNone/>
            </a:pPr>
            <a:r>
              <a:rPr lang="es-CO" sz="3600" b="1" i="1" dirty="0">
                <a:solidFill>
                  <a:srgbClr val="3F3F3F"/>
                </a:solidFill>
                <a:latin typeface="Calibri"/>
                <a:ea typeface="Calibri"/>
                <a:cs typeface="Calibri"/>
                <a:sym typeface="Calibri"/>
              </a:rPr>
              <a:t>Tamaño sugerido: De 36 a 40 </a:t>
            </a:r>
          </a:p>
        </p:txBody>
      </p:sp>
    </p:spTree>
    <p:extLst>
      <p:ext uri="{BB962C8B-B14F-4D97-AF65-F5344CB8AC3E}">
        <p14:creationId xmlns:p14="http://schemas.microsoft.com/office/powerpoint/2010/main" val="5912572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Imagen 4"/>
          <p:cNvPicPr>
            <a:picLocks noChangeAspect="1"/>
          </p:cNvPicPr>
          <p:nvPr/>
        </p:nvPicPr>
        <p:blipFill rotWithShape="1">
          <a:blip r:embed="rId3" cstate="print">
            <a:extLst>
              <a:ext uri="{28A0092B-C50C-407E-A947-70E740481C1C}">
                <a14:useLocalDpi xmlns:a14="http://schemas.microsoft.com/office/drawing/2010/main" val="0"/>
              </a:ext>
            </a:extLst>
          </a:blip>
          <a:srcRect l="20711" t="1582" r="19271" b="-1582"/>
          <a:stretch/>
        </p:blipFill>
        <p:spPr>
          <a:xfrm>
            <a:off x="6587836" y="0"/>
            <a:ext cx="7315200" cy="6858000"/>
          </a:xfrm>
          <a:prstGeom prst="rect">
            <a:avLst/>
          </a:prstGeom>
        </p:spPr>
      </p:pic>
      <p:sp>
        <p:nvSpPr>
          <p:cNvPr id="11" name="Google Shape;141;p5">
            <a:extLst>
              <a:ext uri="{FF2B5EF4-FFF2-40B4-BE49-F238E27FC236}">
                <a16:creationId xmlns:a16="http://schemas.microsoft.com/office/drawing/2014/main" id="{A413D25D-65A1-B889-0114-33132C0A4D3A}"/>
              </a:ext>
            </a:extLst>
          </p:cNvPr>
          <p:cNvSpPr txBox="1"/>
          <p:nvPr/>
        </p:nvSpPr>
        <p:spPr>
          <a:xfrm>
            <a:off x="347277" y="1936376"/>
            <a:ext cx="5338051" cy="120028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s-CO" sz="2400" b="1" i="1" dirty="0">
                <a:solidFill>
                  <a:srgbClr val="A60201"/>
                </a:solidFill>
                <a:latin typeface="Calibri"/>
                <a:ea typeface="Calibri"/>
                <a:cs typeface="Calibri"/>
                <a:sym typeface="Calibri"/>
              </a:rPr>
              <a:t>Estas son algunas recomendaciones</a:t>
            </a:r>
          </a:p>
          <a:p>
            <a:r>
              <a:rPr lang="es-CO" sz="2400" b="1" i="1" dirty="0">
                <a:solidFill>
                  <a:srgbClr val="A60201"/>
                </a:solidFill>
                <a:latin typeface="Calibri"/>
                <a:ea typeface="Calibri"/>
                <a:cs typeface="Calibri"/>
                <a:sym typeface="Calibri"/>
              </a:rPr>
              <a:t>Tamaño sugerido: 24 </a:t>
            </a:r>
          </a:p>
          <a:p>
            <a:pPr marL="0" marR="0" lvl="0" indent="0" algn="l" rtl="0">
              <a:spcBef>
                <a:spcPts val="0"/>
              </a:spcBef>
              <a:spcAft>
                <a:spcPts val="0"/>
              </a:spcAft>
              <a:buNone/>
            </a:pPr>
            <a:endParaRPr sz="2400" b="1" i="1" dirty="0">
              <a:solidFill>
                <a:srgbClr val="A60201"/>
              </a:solidFill>
              <a:latin typeface="Calibri"/>
              <a:ea typeface="Calibri"/>
              <a:cs typeface="Calibri"/>
              <a:sym typeface="Calibri"/>
            </a:endParaRPr>
          </a:p>
        </p:txBody>
      </p:sp>
      <p:sp>
        <p:nvSpPr>
          <p:cNvPr id="12" name="Google Shape;142;p5">
            <a:extLst>
              <a:ext uri="{FF2B5EF4-FFF2-40B4-BE49-F238E27FC236}">
                <a16:creationId xmlns:a16="http://schemas.microsoft.com/office/drawing/2014/main" id="{891B3DC1-558E-F4CA-9F76-673349CC55F8}"/>
              </a:ext>
            </a:extLst>
          </p:cNvPr>
          <p:cNvSpPr txBox="1"/>
          <p:nvPr/>
        </p:nvSpPr>
        <p:spPr>
          <a:xfrm>
            <a:off x="347277" y="584941"/>
            <a:ext cx="6909579" cy="120028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s-CO" sz="3600" b="1" i="1" dirty="0">
                <a:solidFill>
                  <a:srgbClr val="3F3F3F"/>
                </a:solidFill>
                <a:latin typeface="Calibri"/>
                <a:ea typeface="Calibri"/>
                <a:cs typeface="Calibri"/>
                <a:sym typeface="Calibri"/>
              </a:rPr>
              <a:t>Guía para uso de diapositivas</a:t>
            </a:r>
          </a:p>
          <a:p>
            <a:pPr marL="0" marR="0" lvl="0" indent="0" algn="l" rtl="0">
              <a:spcBef>
                <a:spcPts val="0"/>
              </a:spcBef>
              <a:spcAft>
                <a:spcPts val="0"/>
              </a:spcAft>
              <a:buNone/>
            </a:pPr>
            <a:r>
              <a:rPr lang="es-CO" sz="3600" b="1" i="1" dirty="0">
                <a:solidFill>
                  <a:srgbClr val="3F3F3F"/>
                </a:solidFill>
                <a:latin typeface="Calibri"/>
                <a:ea typeface="Calibri"/>
                <a:cs typeface="Calibri"/>
                <a:sym typeface="Calibri"/>
              </a:rPr>
              <a:t>Tamaño sugerido: De 36 a 40 </a:t>
            </a:r>
          </a:p>
        </p:txBody>
      </p:sp>
      <p:sp>
        <p:nvSpPr>
          <p:cNvPr id="13" name="Google Shape;150;p6">
            <a:extLst>
              <a:ext uri="{FF2B5EF4-FFF2-40B4-BE49-F238E27FC236}">
                <a16:creationId xmlns:a16="http://schemas.microsoft.com/office/drawing/2014/main" id="{FD686C92-C05F-009A-DFCB-85AD8E29A0BE}"/>
              </a:ext>
            </a:extLst>
          </p:cNvPr>
          <p:cNvSpPr txBox="1"/>
          <p:nvPr/>
        </p:nvSpPr>
        <p:spPr>
          <a:xfrm>
            <a:off x="150694" y="2878252"/>
            <a:ext cx="6437142" cy="3170058"/>
          </a:xfrm>
          <a:prstGeom prst="rect">
            <a:avLst/>
          </a:prstGeom>
          <a:noFill/>
          <a:ln>
            <a:noFill/>
          </a:ln>
        </p:spPr>
        <p:txBody>
          <a:bodyPr spcFirstLastPara="1" wrap="square" lIns="91425" tIns="45700" rIns="91425" bIns="45700" anchor="t" anchorCtr="0">
            <a:spAutoFit/>
          </a:bodyPr>
          <a:lstStyle/>
          <a:p>
            <a:pPr marL="342900" marR="0" lvl="0" indent="-342900" algn="l" rtl="0">
              <a:spcBef>
                <a:spcPts val="0"/>
              </a:spcBef>
              <a:spcAft>
                <a:spcPts val="0"/>
              </a:spcAft>
              <a:buFont typeface="Wingdings" panose="05000000000000000000" pitchFamily="2" charset="2"/>
              <a:buChar char="ü"/>
            </a:pPr>
            <a:r>
              <a:rPr lang="es-ES" sz="2000" i="1" dirty="0">
                <a:solidFill>
                  <a:schemeClr val="dk1"/>
                </a:solidFill>
                <a:latin typeface="Calibri"/>
                <a:ea typeface="Calibri"/>
                <a:cs typeface="Calibri"/>
                <a:sym typeface="Calibri"/>
              </a:rPr>
              <a:t>Las tablas que se usen, no deben ser imágenes o pantallazos, los documentos como evidencias pueden ser insertados. </a:t>
            </a:r>
          </a:p>
          <a:p>
            <a:pPr marL="342900" marR="0" lvl="0" indent="-342900" algn="l" rtl="0">
              <a:spcBef>
                <a:spcPts val="0"/>
              </a:spcBef>
              <a:spcAft>
                <a:spcPts val="0"/>
              </a:spcAft>
              <a:buFont typeface="Wingdings" panose="05000000000000000000" pitchFamily="2" charset="2"/>
              <a:buChar char="ü"/>
            </a:pPr>
            <a:endParaRPr lang="es-ES" sz="2000" i="1" dirty="0">
              <a:solidFill>
                <a:schemeClr val="dk1"/>
              </a:solidFill>
              <a:latin typeface="Calibri"/>
              <a:ea typeface="Calibri"/>
              <a:cs typeface="Calibri"/>
              <a:sym typeface="Calibri"/>
            </a:endParaRPr>
          </a:p>
          <a:p>
            <a:pPr marL="342900" marR="0" lvl="0" indent="-342900" algn="l" rtl="0">
              <a:spcBef>
                <a:spcPts val="0"/>
              </a:spcBef>
              <a:spcAft>
                <a:spcPts val="0"/>
              </a:spcAft>
              <a:buFont typeface="Wingdings" panose="05000000000000000000" pitchFamily="2" charset="2"/>
              <a:buChar char="ü"/>
            </a:pPr>
            <a:r>
              <a:rPr lang="es-ES" sz="2000" i="1" dirty="0">
                <a:solidFill>
                  <a:schemeClr val="dk1"/>
                </a:solidFill>
                <a:latin typeface="Calibri"/>
                <a:ea typeface="Calibri"/>
                <a:cs typeface="Calibri"/>
                <a:sym typeface="Calibri"/>
              </a:rPr>
              <a:t>Los textos de las tablas deben ser legibles y deben tener pide de fuente</a:t>
            </a:r>
          </a:p>
          <a:p>
            <a:pPr marL="342900" marR="0" lvl="0" indent="-342900" algn="l" rtl="0">
              <a:spcBef>
                <a:spcPts val="0"/>
              </a:spcBef>
              <a:spcAft>
                <a:spcPts val="0"/>
              </a:spcAft>
              <a:buFont typeface="Wingdings" panose="05000000000000000000" pitchFamily="2" charset="2"/>
              <a:buChar char="ü"/>
            </a:pPr>
            <a:endParaRPr lang="es-ES" sz="2000" i="1" dirty="0">
              <a:solidFill>
                <a:schemeClr val="dk1"/>
              </a:solidFill>
              <a:latin typeface="Calibri"/>
              <a:ea typeface="Calibri"/>
              <a:cs typeface="Calibri"/>
              <a:sym typeface="Calibri"/>
            </a:endParaRPr>
          </a:p>
          <a:p>
            <a:pPr marL="342900" marR="0" lvl="0" indent="-342900" algn="l" rtl="0">
              <a:spcBef>
                <a:spcPts val="0"/>
              </a:spcBef>
              <a:spcAft>
                <a:spcPts val="0"/>
              </a:spcAft>
              <a:buFont typeface="Wingdings" panose="05000000000000000000" pitchFamily="2" charset="2"/>
              <a:buChar char="ü"/>
            </a:pPr>
            <a:r>
              <a:rPr lang="es-ES" sz="2000" i="1" dirty="0">
                <a:solidFill>
                  <a:schemeClr val="dk1"/>
                </a:solidFill>
                <a:latin typeface="Calibri"/>
                <a:ea typeface="Calibri"/>
                <a:cs typeface="Calibri"/>
                <a:sym typeface="Calibri"/>
              </a:rPr>
              <a:t>Asegurar la calidad de la imagen y que esta no pierda su forma </a:t>
            </a:r>
          </a:p>
          <a:p>
            <a:pPr marL="0" marR="0" lvl="0" indent="0" algn="l" rtl="0">
              <a:spcBef>
                <a:spcPts val="0"/>
              </a:spcBef>
              <a:spcAft>
                <a:spcPts val="0"/>
              </a:spcAft>
              <a:buNone/>
            </a:pPr>
            <a:endParaRPr lang="es-ES" sz="2000" i="1"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0518508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6" name="Google Shape;139;p5"/>
          <p:cNvGrpSpPr/>
          <p:nvPr/>
        </p:nvGrpSpPr>
        <p:grpSpPr>
          <a:xfrm>
            <a:off x="4978049" y="355993"/>
            <a:ext cx="6909580" cy="2196816"/>
            <a:chOff x="4457114" y="670114"/>
            <a:chExt cx="6909580" cy="2196816"/>
          </a:xfrm>
        </p:grpSpPr>
        <p:sp>
          <p:nvSpPr>
            <p:cNvPr id="7" name="Google Shape;141;p5"/>
            <p:cNvSpPr txBox="1"/>
            <p:nvPr/>
          </p:nvSpPr>
          <p:spPr>
            <a:xfrm>
              <a:off x="4457114" y="2035974"/>
              <a:ext cx="6471760" cy="83095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s-CO" sz="2400" b="1" i="1" dirty="0">
                  <a:solidFill>
                    <a:srgbClr val="A60201"/>
                  </a:solidFill>
                  <a:latin typeface="Calibri"/>
                  <a:ea typeface="Calibri"/>
                  <a:cs typeface="Calibri"/>
                  <a:sym typeface="Calibri"/>
                </a:rPr>
                <a:t>Estas son algunas recomendaciones</a:t>
              </a:r>
            </a:p>
            <a:p>
              <a:r>
                <a:rPr lang="es-CO" sz="2400" b="1" i="1" dirty="0">
                  <a:solidFill>
                    <a:srgbClr val="A60201"/>
                  </a:solidFill>
                  <a:latin typeface="Calibri"/>
                  <a:ea typeface="Calibri"/>
                  <a:cs typeface="Calibri"/>
                  <a:sym typeface="Calibri"/>
                </a:rPr>
                <a:t>Tamaño sugerido: 24 </a:t>
              </a:r>
            </a:p>
          </p:txBody>
        </p:sp>
        <p:sp>
          <p:nvSpPr>
            <p:cNvPr id="8" name="Google Shape;142;p5"/>
            <p:cNvSpPr txBox="1"/>
            <p:nvPr/>
          </p:nvSpPr>
          <p:spPr>
            <a:xfrm>
              <a:off x="4457115" y="670114"/>
              <a:ext cx="6909579" cy="120028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s-CO" sz="3600" b="1" i="1" dirty="0">
                  <a:solidFill>
                    <a:srgbClr val="3F3F3F"/>
                  </a:solidFill>
                  <a:latin typeface="Calibri"/>
                  <a:ea typeface="Calibri"/>
                  <a:cs typeface="Calibri"/>
                  <a:sym typeface="Calibri"/>
                </a:rPr>
                <a:t>Guía para uso de diapositivas</a:t>
              </a:r>
            </a:p>
            <a:p>
              <a:pPr marL="0" marR="0" lvl="0" indent="0" algn="l" rtl="0">
                <a:spcBef>
                  <a:spcPts val="0"/>
                </a:spcBef>
                <a:spcAft>
                  <a:spcPts val="0"/>
                </a:spcAft>
                <a:buNone/>
              </a:pPr>
              <a:r>
                <a:rPr lang="es-CO" sz="3600" b="1" i="1" dirty="0">
                  <a:solidFill>
                    <a:srgbClr val="3F3F3F"/>
                  </a:solidFill>
                  <a:latin typeface="Calibri"/>
                  <a:ea typeface="Calibri"/>
                  <a:cs typeface="Calibri"/>
                  <a:sym typeface="Calibri"/>
                </a:rPr>
                <a:t>Tamaño sugerido: 36 a 40 </a:t>
              </a:r>
            </a:p>
          </p:txBody>
        </p:sp>
      </p:grpSp>
      <p:sp>
        <p:nvSpPr>
          <p:cNvPr id="9" name="Google Shape;140;p5">
            <a:extLst>
              <a:ext uri="{FF2B5EF4-FFF2-40B4-BE49-F238E27FC236}">
                <a16:creationId xmlns:a16="http://schemas.microsoft.com/office/drawing/2014/main" id="{4F04D1A5-C9DC-7E11-96D3-7D6795C50B64}"/>
              </a:ext>
            </a:extLst>
          </p:cNvPr>
          <p:cNvSpPr txBox="1"/>
          <p:nvPr/>
        </p:nvSpPr>
        <p:spPr>
          <a:xfrm>
            <a:off x="4978049" y="2995306"/>
            <a:ext cx="6909580" cy="3170058"/>
          </a:xfrm>
          <a:prstGeom prst="rect">
            <a:avLst/>
          </a:prstGeom>
          <a:noFill/>
          <a:ln>
            <a:noFill/>
          </a:ln>
        </p:spPr>
        <p:txBody>
          <a:bodyPr spcFirstLastPara="1" wrap="square" lIns="91425" tIns="45700" rIns="91425" bIns="45700" anchor="t" anchorCtr="0">
            <a:spAutoFit/>
          </a:bodyPr>
          <a:lstStyle/>
          <a:p>
            <a:pPr marL="342900" marR="0" lvl="0" indent="-342900" algn="l" rtl="0">
              <a:spcBef>
                <a:spcPts val="0"/>
              </a:spcBef>
              <a:spcAft>
                <a:spcPts val="0"/>
              </a:spcAft>
              <a:buFont typeface="Wingdings" panose="05000000000000000000" pitchFamily="2" charset="2"/>
              <a:buChar char="ü"/>
            </a:pPr>
            <a:r>
              <a:rPr lang="es-ES" sz="2000" i="1" dirty="0">
                <a:solidFill>
                  <a:schemeClr val="dk1"/>
                </a:solidFill>
                <a:latin typeface="Calibri"/>
                <a:ea typeface="Calibri"/>
                <a:cs typeface="Calibri"/>
                <a:sym typeface="Calibri"/>
              </a:rPr>
              <a:t>Al elegir el tamaño del texto para títulos, subtítulos y cuerpo de la presentación, se deben mantener en el resto de la presentación.</a:t>
            </a:r>
          </a:p>
          <a:p>
            <a:pPr marL="342900" marR="0" lvl="0" indent="-342900" algn="l" rtl="0">
              <a:spcBef>
                <a:spcPts val="0"/>
              </a:spcBef>
              <a:spcAft>
                <a:spcPts val="0"/>
              </a:spcAft>
              <a:buFont typeface="Wingdings" panose="05000000000000000000" pitchFamily="2" charset="2"/>
              <a:buChar char="ü"/>
            </a:pPr>
            <a:endParaRPr lang="es-ES" sz="2000" i="1" dirty="0">
              <a:solidFill>
                <a:schemeClr val="dk1"/>
              </a:solidFill>
              <a:latin typeface="Calibri"/>
              <a:ea typeface="Calibri"/>
              <a:cs typeface="Calibri"/>
              <a:sym typeface="Calibri"/>
            </a:endParaRPr>
          </a:p>
          <a:p>
            <a:pPr marL="342900" marR="0" lvl="0" indent="-342900" algn="l" rtl="0">
              <a:spcBef>
                <a:spcPts val="0"/>
              </a:spcBef>
              <a:spcAft>
                <a:spcPts val="0"/>
              </a:spcAft>
              <a:buFont typeface="Wingdings" panose="05000000000000000000" pitchFamily="2" charset="2"/>
              <a:buChar char="ü"/>
            </a:pPr>
            <a:r>
              <a:rPr lang="es-ES" sz="2000" i="1" dirty="0">
                <a:solidFill>
                  <a:schemeClr val="dk1"/>
                </a:solidFill>
                <a:latin typeface="Calibri"/>
                <a:ea typeface="Calibri"/>
                <a:cs typeface="Calibri"/>
                <a:sym typeface="Calibri"/>
              </a:rPr>
              <a:t>Los títulos van en cursiva </a:t>
            </a:r>
          </a:p>
          <a:p>
            <a:pPr marL="342900" marR="0" lvl="0" indent="-342900" algn="l" rtl="0">
              <a:spcBef>
                <a:spcPts val="0"/>
              </a:spcBef>
              <a:spcAft>
                <a:spcPts val="0"/>
              </a:spcAft>
              <a:buFont typeface="Wingdings" panose="05000000000000000000" pitchFamily="2" charset="2"/>
              <a:buChar char="ü"/>
            </a:pPr>
            <a:endParaRPr lang="es-ES" sz="2000" i="1" dirty="0">
              <a:solidFill>
                <a:schemeClr val="dk1"/>
              </a:solidFill>
              <a:latin typeface="Calibri"/>
              <a:ea typeface="Calibri"/>
              <a:cs typeface="Calibri"/>
              <a:sym typeface="Calibri"/>
            </a:endParaRPr>
          </a:p>
          <a:p>
            <a:pPr marL="342900" indent="-342900">
              <a:buFont typeface="Wingdings" panose="05000000000000000000" pitchFamily="2" charset="2"/>
              <a:buChar char="ü"/>
            </a:pPr>
            <a:r>
              <a:rPr lang="es-ES" sz="2000" i="1" dirty="0">
                <a:solidFill>
                  <a:schemeClr val="dk1"/>
                </a:solidFill>
                <a:latin typeface="Calibri"/>
                <a:ea typeface="Calibri"/>
                <a:cs typeface="Calibri"/>
                <a:sym typeface="Calibri"/>
              </a:rPr>
              <a:t>Cuidar la ortografía, el uso de tildes cuando hablen en pasado, tener coherencia en la redacción y hacer uso adecuado de los signos de puntación. </a:t>
            </a:r>
          </a:p>
          <a:p>
            <a:pPr marR="0" lvl="0" algn="l" rtl="0">
              <a:spcBef>
                <a:spcPts val="0"/>
              </a:spcBef>
              <a:spcAft>
                <a:spcPts val="0"/>
              </a:spcAft>
            </a:pPr>
            <a:endParaRPr lang="es-ES" sz="2000" i="1" dirty="0">
              <a:solidFill>
                <a:schemeClr val="dk1"/>
              </a:solidFill>
              <a:latin typeface="Calibri"/>
              <a:ea typeface="Calibri"/>
              <a:cs typeface="Calibri"/>
              <a:sym typeface="Calibri"/>
            </a:endParaRPr>
          </a:p>
        </p:txBody>
      </p:sp>
      <p:pic>
        <p:nvPicPr>
          <p:cNvPr id="3" name="Imagen 2"/>
          <p:cNvPicPr>
            <a:picLocks noChangeAspect="1"/>
          </p:cNvPicPr>
          <p:nvPr/>
        </p:nvPicPr>
        <p:blipFill rotWithShape="1">
          <a:blip r:embed="rId3">
            <a:extLst>
              <a:ext uri="{28A0092B-C50C-407E-A947-70E740481C1C}">
                <a14:useLocalDpi xmlns:a14="http://schemas.microsoft.com/office/drawing/2010/main" val="0"/>
              </a:ext>
            </a:extLst>
          </a:blip>
          <a:srcRect r="29730"/>
          <a:stretch/>
        </p:blipFill>
        <p:spPr>
          <a:xfrm>
            <a:off x="0" y="0"/>
            <a:ext cx="4819135" cy="6858000"/>
          </a:xfrm>
          <a:prstGeom prst="rect">
            <a:avLst/>
          </a:prstGeom>
        </p:spPr>
      </p:pic>
    </p:spTree>
    <p:extLst>
      <p:ext uri="{BB962C8B-B14F-4D97-AF65-F5344CB8AC3E}">
        <p14:creationId xmlns:p14="http://schemas.microsoft.com/office/powerpoint/2010/main" val="27762491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4" name="Grupo 3"/>
          <p:cNvGrpSpPr/>
          <p:nvPr/>
        </p:nvGrpSpPr>
        <p:grpSpPr>
          <a:xfrm>
            <a:off x="1291123" y="530696"/>
            <a:ext cx="3691445" cy="5006038"/>
            <a:chOff x="991860" y="-655505"/>
            <a:chExt cx="4577668" cy="6128256"/>
          </a:xfrm>
        </p:grpSpPr>
        <p:sp>
          <p:nvSpPr>
            <p:cNvPr id="2" name="Elipse 1"/>
            <p:cNvSpPr/>
            <p:nvPr/>
          </p:nvSpPr>
          <p:spPr>
            <a:xfrm>
              <a:off x="1309255" y="1080655"/>
              <a:ext cx="4260273" cy="426027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CO" smtClean="0"/>
                <a:t>v</a:t>
              </a:r>
              <a:endParaRPr lang="es-CO"/>
            </a:p>
          </p:txBody>
        </p:sp>
        <p:pic>
          <p:nvPicPr>
            <p:cNvPr id="3" name="Imagen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1860" y="-655505"/>
              <a:ext cx="4363052" cy="6128256"/>
            </a:xfrm>
            <a:prstGeom prst="rect">
              <a:avLst/>
            </a:prstGeom>
          </p:spPr>
        </p:pic>
      </p:grpSp>
      <p:sp>
        <p:nvSpPr>
          <p:cNvPr id="5" name="CuadroTexto 4"/>
          <p:cNvSpPr txBox="1"/>
          <p:nvPr/>
        </p:nvSpPr>
        <p:spPr>
          <a:xfrm>
            <a:off x="5535078" y="1445691"/>
            <a:ext cx="6154414" cy="3785652"/>
          </a:xfrm>
          <a:prstGeom prst="rect">
            <a:avLst/>
          </a:prstGeom>
          <a:noFill/>
        </p:spPr>
        <p:txBody>
          <a:bodyPr wrap="square" rtlCol="0">
            <a:spAutoFit/>
          </a:bodyPr>
          <a:lstStyle/>
          <a:p>
            <a:pPr lvl="0"/>
            <a:r>
              <a:rPr lang="es-CO" sz="2000" b="1" i="1" dirty="0">
                <a:solidFill>
                  <a:schemeClr val="lt1"/>
                </a:solidFill>
                <a:ea typeface="Calibri"/>
                <a:cs typeface="Calibri"/>
                <a:sym typeface="Calibri"/>
              </a:rPr>
              <a:t>Esta es una diapositiva extra que se puede usar para presentar una imagen, acompañada de un texto largo, ya que cuenta con el espacio suficiente para que no se vea recargada o saturada. </a:t>
            </a:r>
          </a:p>
          <a:p>
            <a:pPr lvl="0"/>
            <a:endParaRPr lang="es-CO" sz="2000" i="1" dirty="0">
              <a:solidFill>
                <a:schemeClr val="lt1"/>
              </a:solidFill>
              <a:ea typeface="Calibri"/>
              <a:cs typeface="Calibri"/>
              <a:sym typeface="Calibri"/>
            </a:endParaRPr>
          </a:p>
          <a:p>
            <a:pPr lvl="0"/>
            <a:r>
              <a:rPr lang="es-CO" sz="2000" i="1" dirty="0" err="1">
                <a:solidFill>
                  <a:schemeClr val="lt1"/>
                </a:solidFill>
                <a:ea typeface="Calibri"/>
                <a:cs typeface="Calibri"/>
                <a:sym typeface="Calibri"/>
              </a:rPr>
              <a:t>Lorem</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ipsum</a:t>
            </a:r>
            <a:r>
              <a:rPr lang="es-CO" sz="2000" i="1" dirty="0">
                <a:solidFill>
                  <a:schemeClr val="lt1"/>
                </a:solidFill>
                <a:ea typeface="Calibri"/>
                <a:cs typeface="Calibri"/>
                <a:sym typeface="Calibri"/>
              </a:rPr>
              <a:t> dolor </a:t>
            </a:r>
            <a:r>
              <a:rPr lang="es-CO" sz="2000" i="1" dirty="0" err="1">
                <a:solidFill>
                  <a:schemeClr val="lt1"/>
                </a:solidFill>
                <a:ea typeface="Calibri"/>
                <a:cs typeface="Calibri"/>
                <a:sym typeface="Calibri"/>
              </a:rPr>
              <a:t>sit</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amet</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consectetuer</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adipiscing</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elit</a:t>
            </a:r>
            <a:r>
              <a:rPr lang="es-CO" sz="2000" i="1" dirty="0">
                <a:solidFill>
                  <a:schemeClr val="lt1"/>
                </a:solidFill>
                <a:ea typeface="Calibri"/>
                <a:cs typeface="Calibri"/>
                <a:sym typeface="Calibri"/>
              </a:rPr>
              <a:t>, sed </a:t>
            </a:r>
            <a:r>
              <a:rPr lang="es-CO" sz="2000" i="1" dirty="0" err="1">
                <a:solidFill>
                  <a:schemeClr val="lt1"/>
                </a:solidFill>
                <a:ea typeface="Calibri"/>
                <a:cs typeface="Calibri"/>
                <a:sym typeface="Calibri"/>
              </a:rPr>
              <a:t>diam</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nonummy</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nibh</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euismod</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tincidunt</a:t>
            </a:r>
            <a:r>
              <a:rPr lang="es-CO" sz="2000" i="1" dirty="0">
                <a:solidFill>
                  <a:schemeClr val="lt1"/>
                </a:solidFill>
                <a:ea typeface="Calibri"/>
                <a:cs typeface="Calibri"/>
                <a:sym typeface="Calibri"/>
              </a:rPr>
              <a:t> ut </a:t>
            </a:r>
            <a:r>
              <a:rPr lang="es-CO" sz="2000" i="1" dirty="0" err="1">
                <a:solidFill>
                  <a:schemeClr val="lt1"/>
                </a:solidFill>
                <a:ea typeface="Calibri"/>
                <a:cs typeface="Calibri"/>
                <a:sym typeface="Calibri"/>
              </a:rPr>
              <a:t>laoreet</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dolore</a:t>
            </a:r>
            <a:r>
              <a:rPr lang="es-CO" sz="2000" i="1" dirty="0">
                <a:solidFill>
                  <a:schemeClr val="lt1"/>
                </a:solidFill>
                <a:ea typeface="Calibri"/>
                <a:cs typeface="Calibri"/>
                <a:sym typeface="Calibri"/>
              </a:rPr>
              <a:t> magna </a:t>
            </a:r>
            <a:r>
              <a:rPr lang="es-CO" sz="2000" i="1" dirty="0" err="1">
                <a:solidFill>
                  <a:schemeClr val="lt1"/>
                </a:solidFill>
                <a:ea typeface="Calibri"/>
                <a:cs typeface="Calibri"/>
                <a:sym typeface="Calibri"/>
              </a:rPr>
              <a:t>aliquam</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erat</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volutpat</a:t>
            </a:r>
            <a:r>
              <a:rPr lang="es-CO" sz="2000" i="1" dirty="0">
                <a:solidFill>
                  <a:schemeClr val="lt1"/>
                </a:solidFill>
                <a:ea typeface="Calibri"/>
                <a:cs typeface="Calibri"/>
                <a:sym typeface="Calibri"/>
              </a:rPr>
              <a:t>. Ut </a:t>
            </a:r>
            <a:r>
              <a:rPr lang="es-CO" sz="2000" i="1" dirty="0" err="1">
                <a:solidFill>
                  <a:schemeClr val="lt1"/>
                </a:solidFill>
                <a:ea typeface="Calibri"/>
                <a:cs typeface="Calibri"/>
                <a:sym typeface="Calibri"/>
              </a:rPr>
              <a:t>wisi</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enim</a:t>
            </a:r>
            <a:r>
              <a:rPr lang="es-CO" sz="2000" i="1" dirty="0">
                <a:solidFill>
                  <a:schemeClr val="lt1"/>
                </a:solidFill>
                <a:ea typeface="Calibri"/>
                <a:cs typeface="Calibri"/>
                <a:sym typeface="Calibri"/>
              </a:rPr>
              <a:t> ad </a:t>
            </a:r>
            <a:r>
              <a:rPr lang="es-CO" sz="2000" i="1" dirty="0" err="1">
                <a:solidFill>
                  <a:schemeClr val="lt1"/>
                </a:solidFill>
                <a:ea typeface="Calibri"/>
                <a:cs typeface="Calibri"/>
                <a:sym typeface="Calibri"/>
              </a:rPr>
              <a:t>minim</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veniam</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quis</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nostrud</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exerci</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tation</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ullamcorper</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suscipit</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lobortis</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nisl</a:t>
            </a:r>
            <a:r>
              <a:rPr lang="es-CO" sz="2000" i="1" dirty="0">
                <a:solidFill>
                  <a:schemeClr val="lt1"/>
                </a:solidFill>
                <a:ea typeface="Calibri"/>
                <a:cs typeface="Calibri"/>
                <a:sym typeface="Calibri"/>
              </a:rPr>
              <a:t> ut </a:t>
            </a:r>
            <a:r>
              <a:rPr lang="es-CO" sz="2000" i="1" dirty="0" err="1">
                <a:solidFill>
                  <a:schemeClr val="lt1"/>
                </a:solidFill>
                <a:ea typeface="Calibri"/>
                <a:cs typeface="Calibri"/>
                <a:sym typeface="Calibri"/>
              </a:rPr>
              <a:t>aliquip</a:t>
            </a:r>
            <a:r>
              <a:rPr lang="es-CO" sz="2000" i="1" dirty="0">
                <a:solidFill>
                  <a:schemeClr val="lt1"/>
                </a:solidFill>
                <a:ea typeface="Calibri"/>
                <a:cs typeface="Calibri"/>
                <a:sym typeface="Calibri"/>
              </a:rPr>
              <a:t> ex </a:t>
            </a:r>
            <a:r>
              <a:rPr lang="es-CO" sz="2000" i="1" dirty="0" err="1">
                <a:solidFill>
                  <a:schemeClr val="lt1"/>
                </a:solidFill>
                <a:ea typeface="Calibri"/>
                <a:cs typeface="Calibri"/>
                <a:sym typeface="Calibri"/>
              </a:rPr>
              <a:t>ea</a:t>
            </a:r>
            <a:r>
              <a:rPr lang="es-CO" sz="2000" i="1" dirty="0">
                <a:solidFill>
                  <a:schemeClr val="lt1"/>
                </a:solidFill>
                <a:ea typeface="Calibri"/>
                <a:cs typeface="Calibri"/>
                <a:sym typeface="Calibri"/>
              </a:rPr>
              <a:t> commodo </a:t>
            </a:r>
            <a:r>
              <a:rPr lang="es-CO" sz="2000" i="1" dirty="0" err="1">
                <a:solidFill>
                  <a:schemeClr val="lt1"/>
                </a:solidFill>
                <a:ea typeface="Calibri"/>
                <a:cs typeface="Calibri"/>
                <a:sym typeface="Calibri"/>
              </a:rPr>
              <a:t>consequat</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Duis</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autem</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vel</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eum</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iriure</a:t>
            </a:r>
            <a:r>
              <a:rPr lang="es-CO" sz="2000" i="1" dirty="0">
                <a:solidFill>
                  <a:schemeClr val="lt1"/>
                </a:solidFill>
                <a:ea typeface="Calibri"/>
                <a:cs typeface="Calibri"/>
                <a:sym typeface="Calibri"/>
              </a:rPr>
              <a:t> dolor in </a:t>
            </a:r>
            <a:r>
              <a:rPr lang="es-CO" sz="2000" i="1" dirty="0" err="1">
                <a:solidFill>
                  <a:schemeClr val="lt1"/>
                </a:solidFill>
                <a:ea typeface="Calibri"/>
                <a:cs typeface="Calibri"/>
                <a:sym typeface="Calibri"/>
              </a:rPr>
              <a:t>hendrerit</a:t>
            </a:r>
            <a:r>
              <a:rPr lang="es-CO" sz="2000" i="1" dirty="0">
                <a:solidFill>
                  <a:schemeClr val="lt1"/>
                </a:solidFill>
                <a:ea typeface="Calibri"/>
                <a:cs typeface="Calibri"/>
                <a:sym typeface="Calibri"/>
              </a:rPr>
              <a:t> in </a:t>
            </a:r>
            <a:r>
              <a:rPr lang="es-CO" sz="2000" i="1" dirty="0" err="1">
                <a:solidFill>
                  <a:schemeClr val="lt1"/>
                </a:solidFill>
                <a:ea typeface="Calibri"/>
                <a:cs typeface="Calibri"/>
                <a:sym typeface="Calibri"/>
              </a:rPr>
              <a:t>vulputate</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velit</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esse</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molestie</a:t>
            </a:r>
            <a:r>
              <a:rPr lang="es-CO" sz="2000" i="1" dirty="0">
                <a:solidFill>
                  <a:schemeClr val="lt1"/>
                </a:solidFill>
                <a:ea typeface="Calibri"/>
                <a:cs typeface="Calibri"/>
                <a:sym typeface="Calibri"/>
              </a:rPr>
              <a:t> </a:t>
            </a:r>
            <a:r>
              <a:rPr lang="es-CO" sz="2000" i="1" dirty="0" err="1">
                <a:solidFill>
                  <a:schemeClr val="lt1"/>
                </a:solidFill>
                <a:ea typeface="Calibri"/>
                <a:cs typeface="Calibri"/>
                <a:sym typeface="Calibri"/>
              </a:rPr>
              <a:t>consequat</a:t>
            </a:r>
            <a:r>
              <a:rPr lang="es-CO" sz="2000" i="1" dirty="0">
                <a:solidFill>
                  <a:schemeClr val="lt1"/>
                </a:solidFill>
                <a:ea typeface="Calibri"/>
                <a:cs typeface="Calibri"/>
                <a:sym typeface="Calibri"/>
              </a:rPr>
              <a:t>.</a:t>
            </a:r>
          </a:p>
        </p:txBody>
      </p:sp>
    </p:spTree>
    <p:extLst>
      <p:ext uri="{BB962C8B-B14F-4D97-AF65-F5344CB8AC3E}">
        <p14:creationId xmlns:p14="http://schemas.microsoft.com/office/powerpoint/2010/main" val="37492463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Google Shape;338;p21"/>
          <p:cNvSpPr txBox="1">
            <a:spLocks/>
          </p:cNvSpPr>
          <p:nvPr/>
        </p:nvSpPr>
        <p:spPr>
          <a:xfrm>
            <a:off x="1988918" y="978132"/>
            <a:ext cx="8203200" cy="481200"/>
          </a:xfrm>
          <a:prstGeom prst="rect">
            <a:avLst/>
          </a:prstGeom>
        </p:spPr>
        <p:txBody>
          <a:bodyPr spcFirstLastPara="1" wrap="square" lIns="91425" tIns="91425" rIns="91425" bIns="91425"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0"/>
              </a:spcBef>
            </a:pPr>
            <a:r>
              <a:rPr lang="es-ES" sz="3600" dirty="0">
                <a:solidFill>
                  <a:schemeClr val="bg2">
                    <a:lumMod val="25000"/>
                  </a:schemeClr>
                </a:solidFill>
                <a:latin typeface="Calibri bold italic" panose="020F07020304040A0204" pitchFamily="34" charset="0"/>
                <a:cs typeface="Calibri bold italic" panose="020F07020304040A0204" pitchFamily="34" charset="0"/>
              </a:rPr>
              <a:t>Ejemplo uso de gráfica en la presentación- </a:t>
            </a:r>
          </a:p>
          <a:p>
            <a:pPr algn="ctr">
              <a:spcBef>
                <a:spcPts val="0"/>
              </a:spcBef>
            </a:pPr>
            <a:r>
              <a:rPr lang="es-ES" sz="3600" dirty="0">
                <a:solidFill>
                  <a:schemeClr val="bg2">
                    <a:lumMod val="25000"/>
                  </a:schemeClr>
                </a:solidFill>
                <a:latin typeface="Calibri bold italic" panose="020F07020304040A0204" pitchFamily="34" charset="0"/>
                <a:cs typeface="Calibri bold italic" panose="020F07020304040A0204" pitchFamily="34" charset="0"/>
              </a:rPr>
              <a:t>Tamaño sugerido  para el título: 36 a 40 </a:t>
            </a:r>
          </a:p>
        </p:txBody>
      </p:sp>
      <p:sp>
        <p:nvSpPr>
          <p:cNvPr id="3" name="Google Shape;339;p21"/>
          <p:cNvSpPr/>
          <p:nvPr/>
        </p:nvSpPr>
        <p:spPr>
          <a:xfrm>
            <a:off x="2268827" y="2614052"/>
            <a:ext cx="287764" cy="101799"/>
          </a:xfrm>
          <a:custGeom>
            <a:avLst/>
            <a:gdLst/>
            <a:ahLst/>
            <a:cxnLst/>
            <a:rect l="l" t="t" r="r" b="b"/>
            <a:pathLst>
              <a:path w="11847" h="4191" extrusionOk="0">
                <a:moveTo>
                  <a:pt x="5230" y="0"/>
                </a:moveTo>
                <a:cubicBezTo>
                  <a:pt x="5073" y="0"/>
                  <a:pt x="4947" y="63"/>
                  <a:pt x="4915" y="189"/>
                </a:cubicBezTo>
                <a:lnTo>
                  <a:pt x="4096" y="2080"/>
                </a:lnTo>
                <a:lnTo>
                  <a:pt x="347" y="2080"/>
                </a:lnTo>
                <a:cubicBezTo>
                  <a:pt x="158" y="2080"/>
                  <a:pt x="0" y="2237"/>
                  <a:pt x="0" y="2426"/>
                </a:cubicBezTo>
                <a:cubicBezTo>
                  <a:pt x="0" y="2615"/>
                  <a:pt x="158" y="2773"/>
                  <a:pt x="347" y="2773"/>
                </a:cubicBezTo>
                <a:lnTo>
                  <a:pt x="4316" y="2773"/>
                </a:lnTo>
                <a:cubicBezTo>
                  <a:pt x="4411" y="2773"/>
                  <a:pt x="4505" y="2710"/>
                  <a:pt x="4600" y="2584"/>
                </a:cubicBezTo>
                <a:lnTo>
                  <a:pt x="5199" y="1292"/>
                </a:lnTo>
                <a:lnTo>
                  <a:pt x="6238" y="3970"/>
                </a:lnTo>
                <a:cubicBezTo>
                  <a:pt x="6301" y="4096"/>
                  <a:pt x="6396" y="4159"/>
                  <a:pt x="6522" y="4191"/>
                </a:cubicBezTo>
                <a:lnTo>
                  <a:pt x="6553" y="4191"/>
                </a:lnTo>
                <a:cubicBezTo>
                  <a:pt x="6679" y="4191"/>
                  <a:pt x="6805" y="4127"/>
                  <a:pt x="6868" y="4033"/>
                </a:cubicBezTo>
                <a:lnTo>
                  <a:pt x="7624" y="2836"/>
                </a:lnTo>
                <a:lnTo>
                  <a:pt x="11500" y="2836"/>
                </a:lnTo>
                <a:cubicBezTo>
                  <a:pt x="11689" y="2836"/>
                  <a:pt x="11846" y="2678"/>
                  <a:pt x="11846" y="2458"/>
                </a:cubicBezTo>
                <a:cubicBezTo>
                  <a:pt x="11846" y="2269"/>
                  <a:pt x="11689" y="2111"/>
                  <a:pt x="11500" y="2111"/>
                </a:cubicBezTo>
                <a:lnTo>
                  <a:pt x="7435" y="2111"/>
                </a:lnTo>
                <a:cubicBezTo>
                  <a:pt x="7309" y="2111"/>
                  <a:pt x="7183" y="2206"/>
                  <a:pt x="7120" y="2269"/>
                </a:cubicBezTo>
                <a:lnTo>
                  <a:pt x="6648" y="3056"/>
                </a:lnTo>
                <a:lnTo>
                  <a:pt x="5545" y="221"/>
                </a:lnTo>
                <a:cubicBezTo>
                  <a:pt x="5514" y="95"/>
                  <a:pt x="5388" y="0"/>
                  <a:pt x="52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alibri bold italic" panose="020F07020304040A0204" pitchFamily="34" charset="0"/>
              <a:cs typeface="Calibri bold italic" panose="020F07020304040A0204" pitchFamily="34" charset="0"/>
            </a:endParaRPr>
          </a:p>
        </p:txBody>
      </p:sp>
      <p:sp>
        <p:nvSpPr>
          <p:cNvPr id="4" name="Google Shape;340;p21"/>
          <p:cNvSpPr/>
          <p:nvPr/>
        </p:nvSpPr>
        <p:spPr>
          <a:xfrm>
            <a:off x="2266519" y="2531393"/>
            <a:ext cx="287011" cy="121717"/>
          </a:xfrm>
          <a:custGeom>
            <a:avLst/>
            <a:gdLst/>
            <a:ahLst/>
            <a:cxnLst/>
            <a:rect l="l" t="t" r="r" b="b"/>
            <a:pathLst>
              <a:path w="11816" h="5011" extrusionOk="0">
                <a:moveTo>
                  <a:pt x="3151" y="1"/>
                </a:moveTo>
                <a:cubicBezTo>
                  <a:pt x="1387" y="1"/>
                  <a:pt x="1" y="1419"/>
                  <a:pt x="1" y="3277"/>
                </a:cubicBezTo>
                <a:cubicBezTo>
                  <a:pt x="1" y="3876"/>
                  <a:pt x="158" y="4349"/>
                  <a:pt x="442" y="4821"/>
                </a:cubicBezTo>
                <a:lnTo>
                  <a:pt x="3655" y="4821"/>
                </a:lnTo>
                <a:lnTo>
                  <a:pt x="4285" y="3340"/>
                </a:lnTo>
                <a:cubicBezTo>
                  <a:pt x="4443" y="2994"/>
                  <a:pt x="4821" y="2773"/>
                  <a:pt x="5199" y="2710"/>
                </a:cubicBezTo>
                <a:cubicBezTo>
                  <a:pt x="5672" y="2710"/>
                  <a:pt x="6018" y="2994"/>
                  <a:pt x="6176" y="3403"/>
                </a:cubicBezTo>
                <a:lnTo>
                  <a:pt x="6806" y="5010"/>
                </a:lnTo>
                <a:cubicBezTo>
                  <a:pt x="6963" y="4884"/>
                  <a:pt x="7215" y="4821"/>
                  <a:pt x="7404" y="4821"/>
                </a:cubicBezTo>
                <a:lnTo>
                  <a:pt x="11374" y="4821"/>
                </a:lnTo>
                <a:cubicBezTo>
                  <a:pt x="11626" y="4349"/>
                  <a:pt x="11815" y="3813"/>
                  <a:pt x="11815" y="3277"/>
                </a:cubicBezTo>
                <a:cubicBezTo>
                  <a:pt x="11815" y="1419"/>
                  <a:pt x="10429" y="1"/>
                  <a:pt x="8665" y="1"/>
                </a:cubicBezTo>
                <a:cubicBezTo>
                  <a:pt x="7247" y="1"/>
                  <a:pt x="6396" y="977"/>
                  <a:pt x="5924" y="1860"/>
                </a:cubicBezTo>
                <a:cubicBezTo>
                  <a:pt x="5451" y="977"/>
                  <a:pt x="4537" y="1"/>
                  <a:pt x="315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alibri bold italic" panose="020F07020304040A0204" pitchFamily="34" charset="0"/>
              <a:cs typeface="Calibri bold italic" panose="020F07020304040A0204" pitchFamily="34" charset="0"/>
            </a:endParaRPr>
          </a:p>
        </p:txBody>
      </p:sp>
      <p:sp>
        <p:nvSpPr>
          <p:cNvPr id="5" name="Google Shape;341;p21"/>
          <p:cNvSpPr/>
          <p:nvPr/>
        </p:nvSpPr>
        <p:spPr>
          <a:xfrm>
            <a:off x="2321633" y="2687505"/>
            <a:ext cx="181373" cy="95678"/>
          </a:xfrm>
          <a:custGeom>
            <a:avLst/>
            <a:gdLst/>
            <a:ahLst/>
            <a:cxnLst/>
            <a:rect l="l" t="t" r="r" b="b"/>
            <a:pathLst>
              <a:path w="7467" h="3939" extrusionOk="0">
                <a:moveTo>
                  <a:pt x="2962" y="1"/>
                </a:moveTo>
                <a:cubicBezTo>
                  <a:pt x="2773" y="284"/>
                  <a:pt x="2458" y="442"/>
                  <a:pt x="2111" y="442"/>
                </a:cubicBezTo>
                <a:lnTo>
                  <a:pt x="0" y="442"/>
                </a:lnTo>
                <a:cubicBezTo>
                  <a:pt x="158" y="599"/>
                  <a:pt x="347" y="757"/>
                  <a:pt x="536" y="914"/>
                </a:cubicBezTo>
                <a:cubicBezTo>
                  <a:pt x="1449" y="1734"/>
                  <a:pt x="2426" y="2647"/>
                  <a:pt x="3434" y="3813"/>
                </a:cubicBezTo>
                <a:cubicBezTo>
                  <a:pt x="3529" y="3907"/>
                  <a:pt x="3592" y="3939"/>
                  <a:pt x="3718" y="3939"/>
                </a:cubicBezTo>
                <a:cubicBezTo>
                  <a:pt x="3844" y="3939"/>
                  <a:pt x="3907" y="3907"/>
                  <a:pt x="4001" y="3813"/>
                </a:cubicBezTo>
                <a:cubicBezTo>
                  <a:pt x="4978" y="2584"/>
                  <a:pt x="6018" y="1734"/>
                  <a:pt x="6900" y="914"/>
                </a:cubicBezTo>
                <a:cubicBezTo>
                  <a:pt x="7120" y="757"/>
                  <a:pt x="7278" y="599"/>
                  <a:pt x="7467" y="442"/>
                </a:cubicBezTo>
                <a:lnTo>
                  <a:pt x="5860" y="442"/>
                </a:lnTo>
                <a:lnTo>
                  <a:pt x="5293" y="1324"/>
                </a:lnTo>
                <a:cubicBezTo>
                  <a:pt x="5104" y="1639"/>
                  <a:pt x="4789" y="1860"/>
                  <a:pt x="4379" y="1860"/>
                </a:cubicBezTo>
                <a:lnTo>
                  <a:pt x="4316" y="1860"/>
                </a:lnTo>
                <a:cubicBezTo>
                  <a:pt x="3907" y="1797"/>
                  <a:pt x="3592" y="1576"/>
                  <a:pt x="3434" y="1167"/>
                </a:cubicBezTo>
                <a:lnTo>
                  <a:pt x="29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alibri bold italic" panose="020F07020304040A0204" pitchFamily="34" charset="0"/>
              <a:cs typeface="Calibri bold italic" panose="020F07020304040A0204" pitchFamily="34" charset="0"/>
            </a:endParaRPr>
          </a:p>
        </p:txBody>
      </p:sp>
      <p:sp>
        <p:nvSpPr>
          <p:cNvPr id="6" name="Google Shape;342;p21"/>
          <p:cNvSpPr/>
          <p:nvPr/>
        </p:nvSpPr>
        <p:spPr>
          <a:xfrm>
            <a:off x="2283560" y="3990428"/>
            <a:ext cx="256381" cy="227306"/>
          </a:xfrm>
          <a:custGeom>
            <a:avLst/>
            <a:gdLst/>
            <a:ahLst/>
            <a:cxnLst/>
            <a:rect l="l" t="t" r="r" b="b"/>
            <a:pathLst>
              <a:path w="10555" h="9358" extrusionOk="0">
                <a:moveTo>
                  <a:pt x="1701" y="3119"/>
                </a:moveTo>
                <a:cubicBezTo>
                  <a:pt x="1890" y="3119"/>
                  <a:pt x="2048" y="3277"/>
                  <a:pt x="2048" y="3466"/>
                </a:cubicBezTo>
                <a:lnTo>
                  <a:pt x="2048" y="4159"/>
                </a:lnTo>
                <a:cubicBezTo>
                  <a:pt x="2048" y="4379"/>
                  <a:pt x="2205" y="4537"/>
                  <a:pt x="2394" y="4537"/>
                </a:cubicBezTo>
                <a:lnTo>
                  <a:pt x="3119" y="4537"/>
                </a:lnTo>
                <a:cubicBezTo>
                  <a:pt x="3308" y="4537"/>
                  <a:pt x="3466" y="4663"/>
                  <a:pt x="3466" y="4883"/>
                </a:cubicBezTo>
                <a:cubicBezTo>
                  <a:pt x="3466" y="5072"/>
                  <a:pt x="3308" y="5230"/>
                  <a:pt x="3119" y="5230"/>
                </a:cubicBezTo>
                <a:lnTo>
                  <a:pt x="2394" y="5230"/>
                </a:lnTo>
                <a:cubicBezTo>
                  <a:pt x="1796" y="5198"/>
                  <a:pt x="1323" y="4726"/>
                  <a:pt x="1323" y="4159"/>
                </a:cubicBezTo>
                <a:lnTo>
                  <a:pt x="1323" y="3466"/>
                </a:lnTo>
                <a:cubicBezTo>
                  <a:pt x="1323" y="3277"/>
                  <a:pt x="1512" y="3119"/>
                  <a:pt x="1701" y="3119"/>
                </a:cubicBezTo>
                <a:close/>
                <a:moveTo>
                  <a:pt x="3781" y="6585"/>
                </a:moveTo>
                <a:lnTo>
                  <a:pt x="3781" y="6931"/>
                </a:lnTo>
                <a:cubicBezTo>
                  <a:pt x="3781" y="7120"/>
                  <a:pt x="3623" y="7278"/>
                  <a:pt x="3434" y="7278"/>
                </a:cubicBezTo>
                <a:cubicBezTo>
                  <a:pt x="3214" y="7278"/>
                  <a:pt x="3056" y="7120"/>
                  <a:pt x="3056" y="6931"/>
                </a:cubicBezTo>
                <a:lnTo>
                  <a:pt x="3056" y="6585"/>
                </a:lnTo>
                <a:close/>
                <a:moveTo>
                  <a:pt x="6900" y="0"/>
                </a:moveTo>
                <a:cubicBezTo>
                  <a:pt x="5986" y="0"/>
                  <a:pt x="5293" y="693"/>
                  <a:pt x="5293" y="1607"/>
                </a:cubicBezTo>
                <a:cubicBezTo>
                  <a:pt x="5293" y="2363"/>
                  <a:pt x="5765" y="2741"/>
                  <a:pt x="6238" y="3182"/>
                </a:cubicBezTo>
                <a:lnTo>
                  <a:pt x="7561" y="4379"/>
                </a:lnTo>
                <a:lnTo>
                  <a:pt x="7561" y="7624"/>
                </a:lnTo>
                <a:cubicBezTo>
                  <a:pt x="7561" y="8223"/>
                  <a:pt x="7089" y="8664"/>
                  <a:pt x="6553" y="8664"/>
                </a:cubicBezTo>
                <a:lnTo>
                  <a:pt x="4820" y="8664"/>
                </a:lnTo>
                <a:cubicBezTo>
                  <a:pt x="4348" y="8664"/>
                  <a:pt x="3938" y="8349"/>
                  <a:pt x="3812" y="7876"/>
                </a:cubicBezTo>
                <a:cubicBezTo>
                  <a:pt x="4222" y="7719"/>
                  <a:pt x="4505" y="7372"/>
                  <a:pt x="4505" y="6931"/>
                </a:cubicBezTo>
                <a:lnTo>
                  <a:pt x="4505" y="6585"/>
                </a:lnTo>
                <a:lnTo>
                  <a:pt x="5198" y="6585"/>
                </a:lnTo>
                <a:cubicBezTo>
                  <a:pt x="6144" y="6585"/>
                  <a:pt x="6931" y="5797"/>
                  <a:pt x="6931" y="4852"/>
                </a:cubicBezTo>
                <a:lnTo>
                  <a:pt x="6931" y="4631"/>
                </a:lnTo>
                <a:lnTo>
                  <a:pt x="5829" y="3686"/>
                </a:lnTo>
                <a:cubicBezTo>
                  <a:pt x="5671" y="3529"/>
                  <a:pt x="5482" y="3371"/>
                  <a:pt x="5293" y="3182"/>
                </a:cubicBezTo>
                <a:cubicBezTo>
                  <a:pt x="4568" y="3151"/>
                  <a:pt x="3875" y="2899"/>
                  <a:pt x="3182" y="2332"/>
                </a:cubicBezTo>
                <a:cubicBezTo>
                  <a:pt x="2720" y="1911"/>
                  <a:pt x="1880" y="1701"/>
                  <a:pt x="1091" y="1701"/>
                </a:cubicBezTo>
                <a:cubicBezTo>
                  <a:pt x="697" y="1701"/>
                  <a:pt x="315" y="1754"/>
                  <a:pt x="0" y="1859"/>
                </a:cubicBezTo>
                <a:lnTo>
                  <a:pt x="0" y="4883"/>
                </a:lnTo>
                <a:cubicBezTo>
                  <a:pt x="0" y="5829"/>
                  <a:pt x="788" y="6616"/>
                  <a:pt x="1733" y="6616"/>
                </a:cubicBezTo>
                <a:lnTo>
                  <a:pt x="2457" y="6616"/>
                </a:lnTo>
                <a:lnTo>
                  <a:pt x="2457" y="6963"/>
                </a:lnTo>
                <a:cubicBezTo>
                  <a:pt x="2394" y="7404"/>
                  <a:pt x="2678" y="7782"/>
                  <a:pt x="3119" y="7908"/>
                </a:cubicBezTo>
                <a:cubicBezTo>
                  <a:pt x="3277" y="8727"/>
                  <a:pt x="3970" y="9357"/>
                  <a:pt x="4820" y="9357"/>
                </a:cubicBezTo>
                <a:lnTo>
                  <a:pt x="6553" y="9357"/>
                </a:lnTo>
                <a:cubicBezTo>
                  <a:pt x="7498" y="9357"/>
                  <a:pt x="8286" y="8569"/>
                  <a:pt x="8286" y="7624"/>
                </a:cubicBezTo>
                <a:lnTo>
                  <a:pt x="8286" y="4379"/>
                </a:lnTo>
                <a:cubicBezTo>
                  <a:pt x="9294" y="3497"/>
                  <a:pt x="9546" y="3277"/>
                  <a:pt x="9546" y="3277"/>
                </a:cubicBezTo>
                <a:cubicBezTo>
                  <a:pt x="9987" y="2867"/>
                  <a:pt x="10554" y="2395"/>
                  <a:pt x="10554" y="1607"/>
                </a:cubicBezTo>
                <a:cubicBezTo>
                  <a:pt x="10554" y="693"/>
                  <a:pt x="9830" y="0"/>
                  <a:pt x="8948" y="0"/>
                </a:cubicBezTo>
                <a:cubicBezTo>
                  <a:pt x="8538" y="0"/>
                  <a:pt x="8191" y="126"/>
                  <a:pt x="7908" y="347"/>
                </a:cubicBezTo>
                <a:cubicBezTo>
                  <a:pt x="7656" y="95"/>
                  <a:pt x="7278" y="0"/>
                  <a:pt x="690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alibri bold italic" panose="020F07020304040A0204" pitchFamily="34" charset="0"/>
              <a:cs typeface="Calibri bold italic" panose="020F07020304040A0204" pitchFamily="34" charset="0"/>
            </a:endParaRPr>
          </a:p>
        </p:txBody>
      </p:sp>
      <p:sp>
        <p:nvSpPr>
          <p:cNvPr id="7" name="Google Shape;343;p21"/>
          <p:cNvSpPr/>
          <p:nvPr/>
        </p:nvSpPr>
        <p:spPr>
          <a:xfrm>
            <a:off x="2282783" y="3930723"/>
            <a:ext cx="153853" cy="118657"/>
          </a:xfrm>
          <a:custGeom>
            <a:avLst/>
            <a:gdLst/>
            <a:ahLst/>
            <a:cxnLst/>
            <a:rect l="l" t="t" r="r" b="b"/>
            <a:pathLst>
              <a:path w="6334" h="4885" extrusionOk="0">
                <a:moveTo>
                  <a:pt x="3844" y="631"/>
                </a:moveTo>
                <a:cubicBezTo>
                  <a:pt x="4065" y="631"/>
                  <a:pt x="4222" y="788"/>
                  <a:pt x="4222" y="1009"/>
                </a:cubicBezTo>
                <a:lnTo>
                  <a:pt x="4222" y="1387"/>
                </a:lnTo>
                <a:lnTo>
                  <a:pt x="2773" y="1387"/>
                </a:lnTo>
                <a:lnTo>
                  <a:pt x="2773" y="1009"/>
                </a:lnTo>
                <a:cubicBezTo>
                  <a:pt x="2773" y="788"/>
                  <a:pt x="2931" y="631"/>
                  <a:pt x="3151" y="631"/>
                </a:cubicBezTo>
                <a:close/>
                <a:moveTo>
                  <a:pt x="3088" y="1"/>
                </a:moveTo>
                <a:cubicBezTo>
                  <a:pt x="2521" y="1"/>
                  <a:pt x="2080" y="473"/>
                  <a:pt x="2080" y="1040"/>
                </a:cubicBezTo>
                <a:lnTo>
                  <a:pt x="2080" y="1419"/>
                </a:lnTo>
                <a:lnTo>
                  <a:pt x="1733" y="1419"/>
                </a:lnTo>
                <a:cubicBezTo>
                  <a:pt x="788" y="1419"/>
                  <a:pt x="1" y="2206"/>
                  <a:pt x="1" y="3151"/>
                </a:cubicBezTo>
                <a:lnTo>
                  <a:pt x="1" y="3592"/>
                </a:lnTo>
                <a:cubicBezTo>
                  <a:pt x="332" y="3503"/>
                  <a:pt x="705" y="3459"/>
                  <a:pt x="1087" y="3459"/>
                </a:cubicBezTo>
                <a:cubicBezTo>
                  <a:pt x="2048" y="3459"/>
                  <a:pt x="3069" y="3736"/>
                  <a:pt x="3655" y="4254"/>
                </a:cubicBezTo>
                <a:cubicBezTo>
                  <a:pt x="4002" y="4569"/>
                  <a:pt x="4411" y="4758"/>
                  <a:pt x="4789" y="4884"/>
                </a:cubicBezTo>
                <a:cubicBezTo>
                  <a:pt x="4726" y="4664"/>
                  <a:pt x="4632" y="4380"/>
                  <a:pt x="4632" y="4096"/>
                </a:cubicBezTo>
                <a:cubicBezTo>
                  <a:pt x="4632" y="2994"/>
                  <a:pt x="5356" y="2112"/>
                  <a:pt x="6333" y="1860"/>
                </a:cubicBezTo>
                <a:cubicBezTo>
                  <a:pt x="6018" y="1576"/>
                  <a:pt x="5608" y="1419"/>
                  <a:pt x="5199" y="1419"/>
                </a:cubicBezTo>
                <a:lnTo>
                  <a:pt x="4821" y="1419"/>
                </a:lnTo>
                <a:lnTo>
                  <a:pt x="4821" y="1040"/>
                </a:lnTo>
                <a:cubicBezTo>
                  <a:pt x="4821" y="442"/>
                  <a:pt x="4348" y="1"/>
                  <a:pt x="381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alibri bold italic" panose="020F07020304040A0204" pitchFamily="34" charset="0"/>
              <a:cs typeface="Calibri bold italic" panose="020F07020304040A0204" pitchFamily="34" charset="0"/>
            </a:endParaRPr>
          </a:p>
        </p:txBody>
      </p:sp>
      <p:sp>
        <p:nvSpPr>
          <p:cNvPr id="8" name="Google Shape;344;p21"/>
          <p:cNvSpPr/>
          <p:nvPr/>
        </p:nvSpPr>
        <p:spPr>
          <a:xfrm>
            <a:off x="2264920" y="4638546"/>
            <a:ext cx="290824" cy="288614"/>
          </a:xfrm>
          <a:custGeom>
            <a:avLst/>
            <a:gdLst/>
            <a:ahLst/>
            <a:cxnLst/>
            <a:rect l="l" t="t" r="r" b="b"/>
            <a:pathLst>
              <a:path w="11973" h="11882" extrusionOk="0">
                <a:moveTo>
                  <a:pt x="6302" y="725"/>
                </a:moveTo>
                <a:lnTo>
                  <a:pt x="6302" y="1639"/>
                </a:lnTo>
                <a:cubicBezTo>
                  <a:pt x="6302" y="2111"/>
                  <a:pt x="6522" y="2552"/>
                  <a:pt x="6837" y="2867"/>
                </a:cubicBezTo>
                <a:lnTo>
                  <a:pt x="7152" y="3182"/>
                </a:lnTo>
                <a:cubicBezTo>
                  <a:pt x="6900" y="3340"/>
                  <a:pt x="6774" y="3560"/>
                  <a:pt x="6711" y="3749"/>
                </a:cubicBezTo>
                <a:cubicBezTo>
                  <a:pt x="6479" y="3517"/>
                  <a:pt x="6209" y="3407"/>
                  <a:pt x="5942" y="3407"/>
                </a:cubicBezTo>
                <a:cubicBezTo>
                  <a:pt x="5665" y="3407"/>
                  <a:pt x="5392" y="3525"/>
                  <a:pt x="5168" y="3749"/>
                </a:cubicBezTo>
                <a:cubicBezTo>
                  <a:pt x="5042" y="3497"/>
                  <a:pt x="4979" y="3340"/>
                  <a:pt x="4758" y="3151"/>
                </a:cubicBezTo>
                <a:lnTo>
                  <a:pt x="5105" y="2836"/>
                </a:lnTo>
                <a:cubicBezTo>
                  <a:pt x="5420" y="2521"/>
                  <a:pt x="5609" y="2080"/>
                  <a:pt x="5609" y="1607"/>
                </a:cubicBezTo>
                <a:lnTo>
                  <a:pt x="5609" y="725"/>
                </a:lnTo>
                <a:close/>
                <a:moveTo>
                  <a:pt x="5231" y="0"/>
                </a:moveTo>
                <a:cubicBezTo>
                  <a:pt x="5042" y="0"/>
                  <a:pt x="4884" y="158"/>
                  <a:pt x="4884" y="347"/>
                </a:cubicBezTo>
                <a:lnTo>
                  <a:pt x="4884" y="725"/>
                </a:lnTo>
                <a:lnTo>
                  <a:pt x="4884" y="1639"/>
                </a:lnTo>
                <a:cubicBezTo>
                  <a:pt x="4884" y="1922"/>
                  <a:pt x="4758" y="2206"/>
                  <a:pt x="4569" y="2395"/>
                </a:cubicBezTo>
                <a:lnTo>
                  <a:pt x="4096" y="2867"/>
                </a:lnTo>
                <a:lnTo>
                  <a:pt x="4033" y="2867"/>
                </a:lnTo>
                <a:cubicBezTo>
                  <a:pt x="2206" y="2867"/>
                  <a:pt x="127" y="7404"/>
                  <a:pt x="32" y="9830"/>
                </a:cubicBezTo>
                <a:cubicBezTo>
                  <a:pt x="1" y="11311"/>
                  <a:pt x="631" y="11846"/>
                  <a:pt x="1292" y="11846"/>
                </a:cubicBezTo>
                <a:cubicBezTo>
                  <a:pt x="1346" y="11852"/>
                  <a:pt x="1398" y="11855"/>
                  <a:pt x="1450" y="11855"/>
                </a:cubicBezTo>
                <a:cubicBezTo>
                  <a:pt x="2222" y="11855"/>
                  <a:pt x="2817" y="11224"/>
                  <a:pt x="3466" y="10869"/>
                </a:cubicBezTo>
                <a:cubicBezTo>
                  <a:pt x="4033" y="10554"/>
                  <a:pt x="4537" y="10271"/>
                  <a:pt x="4884" y="9767"/>
                </a:cubicBezTo>
                <a:cubicBezTo>
                  <a:pt x="5357" y="9137"/>
                  <a:pt x="5640" y="7593"/>
                  <a:pt x="5640" y="6144"/>
                </a:cubicBezTo>
                <a:lnTo>
                  <a:pt x="5640" y="6144"/>
                </a:lnTo>
                <a:lnTo>
                  <a:pt x="4222" y="7561"/>
                </a:lnTo>
                <a:cubicBezTo>
                  <a:pt x="4222" y="7593"/>
                  <a:pt x="4191" y="7593"/>
                  <a:pt x="4191" y="7624"/>
                </a:cubicBezTo>
                <a:cubicBezTo>
                  <a:pt x="4159" y="7687"/>
                  <a:pt x="4159" y="7687"/>
                  <a:pt x="4096" y="7687"/>
                </a:cubicBezTo>
                <a:lnTo>
                  <a:pt x="2773" y="9011"/>
                </a:lnTo>
                <a:cubicBezTo>
                  <a:pt x="2710" y="9074"/>
                  <a:pt x="2616" y="9105"/>
                  <a:pt x="2525" y="9105"/>
                </a:cubicBezTo>
                <a:cubicBezTo>
                  <a:pt x="2435" y="9105"/>
                  <a:pt x="2348" y="9074"/>
                  <a:pt x="2301" y="9011"/>
                </a:cubicBezTo>
                <a:cubicBezTo>
                  <a:pt x="2175" y="8885"/>
                  <a:pt x="2175" y="8664"/>
                  <a:pt x="2301" y="8538"/>
                </a:cubicBezTo>
                <a:lnTo>
                  <a:pt x="3435" y="7404"/>
                </a:lnTo>
                <a:lnTo>
                  <a:pt x="2994" y="6963"/>
                </a:lnTo>
                <a:cubicBezTo>
                  <a:pt x="2931" y="6900"/>
                  <a:pt x="2899" y="6805"/>
                  <a:pt x="2899" y="6742"/>
                </a:cubicBezTo>
                <a:cubicBezTo>
                  <a:pt x="2899" y="6648"/>
                  <a:pt x="2931" y="6585"/>
                  <a:pt x="2962" y="6490"/>
                </a:cubicBezTo>
                <a:cubicBezTo>
                  <a:pt x="3029" y="6424"/>
                  <a:pt x="3122" y="6384"/>
                  <a:pt x="3213" y="6384"/>
                </a:cubicBezTo>
                <a:cubicBezTo>
                  <a:pt x="3295" y="6384"/>
                  <a:pt x="3375" y="6416"/>
                  <a:pt x="3435" y="6490"/>
                </a:cubicBezTo>
                <a:lnTo>
                  <a:pt x="3907" y="6931"/>
                </a:lnTo>
                <a:lnTo>
                  <a:pt x="5546" y="5262"/>
                </a:lnTo>
                <a:lnTo>
                  <a:pt x="5451" y="4568"/>
                </a:lnTo>
                <a:lnTo>
                  <a:pt x="5703" y="4285"/>
                </a:lnTo>
                <a:cubicBezTo>
                  <a:pt x="5766" y="4222"/>
                  <a:pt x="5861" y="4190"/>
                  <a:pt x="5951" y="4190"/>
                </a:cubicBezTo>
                <a:cubicBezTo>
                  <a:pt x="6042" y="4190"/>
                  <a:pt x="6128" y="4222"/>
                  <a:pt x="6176" y="4285"/>
                </a:cubicBezTo>
                <a:lnTo>
                  <a:pt x="6459" y="4568"/>
                </a:lnTo>
                <a:cubicBezTo>
                  <a:pt x="6428" y="4789"/>
                  <a:pt x="6396" y="5010"/>
                  <a:pt x="6333" y="5262"/>
                </a:cubicBezTo>
                <a:lnTo>
                  <a:pt x="8035" y="6963"/>
                </a:lnTo>
                <a:lnTo>
                  <a:pt x="8476" y="6522"/>
                </a:lnTo>
                <a:cubicBezTo>
                  <a:pt x="8539" y="6475"/>
                  <a:pt x="8625" y="6451"/>
                  <a:pt x="8712" y="6451"/>
                </a:cubicBezTo>
                <a:cubicBezTo>
                  <a:pt x="8799" y="6451"/>
                  <a:pt x="8885" y="6475"/>
                  <a:pt x="8948" y="6522"/>
                </a:cubicBezTo>
                <a:cubicBezTo>
                  <a:pt x="9074" y="6648"/>
                  <a:pt x="9074" y="6900"/>
                  <a:pt x="8948" y="6994"/>
                </a:cubicBezTo>
                <a:lnTo>
                  <a:pt x="8507" y="7435"/>
                </a:lnTo>
                <a:lnTo>
                  <a:pt x="9641" y="8570"/>
                </a:lnTo>
                <a:cubicBezTo>
                  <a:pt x="9767" y="8696"/>
                  <a:pt x="9767" y="8948"/>
                  <a:pt x="9641" y="9042"/>
                </a:cubicBezTo>
                <a:cubicBezTo>
                  <a:pt x="9594" y="9105"/>
                  <a:pt x="9507" y="9137"/>
                  <a:pt x="9417" y="9137"/>
                </a:cubicBezTo>
                <a:cubicBezTo>
                  <a:pt x="9326" y="9137"/>
                  <a:pt x="9232" y="9105"/>
                  <a:pt x="9169" y="9042"/>
                </a:cubicBezTo>
                <a:lnTo>
                  <a:pt x="6302" y="6175"/>
                </a:lnTo>
                <a:lnTo>
                  <a:pt x="6302" y="6175"/>
                </a:lnTo>
                <a:cubicBezTo>
                  <a:pt x="6270" y="7624"/>
                  <a:pt x="6585" y="9168"/>
                  <a:pt x="7058" y="9798"/>
                </a:cubicBezTo>
                <a:cubicBezTo>
                  <a:pt x="7404" y="10302"/>
                  <a:pt x="7909" y="10617"/>
                  <a:pt x="8476" y="10901"/>
                </a:cubicBezTo>
                <a:cubicBezTo>
                  <a:pt x="9136" y="11291"/>
                  <a:pt x="9711" y="11882"/>
                  <a:pt x="10527" y="11882"/>
                </a:cubicBezTo>
                <a:cubicBezTo>
                  <a:pt x="10567" y="11882"/>
                  <a:pt x="10608" y="11881"/>
                  <a:pt x="10649" y="11878"/>
                </a:cubicBezTo>
                <a:cubicBezTo>
                  <a:pt x="11028" y="11846"/>
                  <a:pt x="11973" y="11626"/>
                  <a:pt x="11910" y="9893"/>
                </a:cubicBezTo>
                <a:cubicBezTo>
                  <a:pt x="11752" y="7372"/>
                  <a:pt x="9673" y="2836"/>
                  <a:pt x="7846" y="2836"/>
                </a:cubicBezTo>
                <a:lnTo>
                  <a:pt x="7751" y="2836"/>
                </a:lnTo>
                <a:lnTo>
                  <a:pt x="7310" y="2363"/>
                </a:lnTo>
                <a:cubicBezTo>
                  <a:pt x="7089" y="2174"/>
                  <a:pt x="6963" y="1891"/>
                  <a:pt x="6963" y="1607"/>
                </a:cubicBezTo>
                <a:lnTo>
                  <a:pt x="6963" y="725"/>
                </a:lnTo>
                <a:lnTo>
                  <a:pt x="6963" y="347"/>
                </a:lnTo>
                <a:cubicBezTo>
                  <a:pt x="6963" y="158"/>
                  <a:pt x="6806" y="0"/>
                  <a:pt x="661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alibri bold italic" panose="020F07020304040A0204" pitchFamily="34" charset="0"/>
              <a:cs typeface="Calibri bold italic" panose="020F07020304040A0204" pitchFamily="34" charset="0"/>
            </a:endParaRPr>
          </a:p>
        </p:txBody>
      </p:sp>
      <p:sp>
        <p:nvSpPr>
          <p:cNvPr id="9" name="Google Shape;345;p21"/>
          <p:cNvSpPr/>
          <p:nvPr/>
        </p:nvSpPr>
        <p:spPr>
          <a:xfrm>
            <a:off x="2284061" y="3222385"/>
            <a:ext cx="252543" cy="287011"/>
          </a:xfrm>
          <a:custGeom>
            <a:avLst/>
            <a:gdLst/>
            <a:ahLst/>
            <a:cxnLst/>
            <a:rect l="l" t="t" r="r" b="b"/>
            <a:pathLst>
              <a:path w="10397" h="11816" extrusionOk="0">
                <a:moveTo>
                  <a:pt x="6939" y="1373"/>
                </a:moveTo>
                <a:cubicBezTo>
                  <a:pt x="7177" y="1373"/>
                  <a:pt x="7419" y="1418"/>
                  <a:pt x="7656" y="1513"/>
                </a:cubicBezTo>
                <a:cubicBezTo>
                  <a:pt x="8255" y="1734"/>
                  <a:pt x="8696" y="2206"/>
                  <a:pt x="8853" y="2836"/>
                </a:cubicBezTo>
                <a:cubicBezTo>
                  <a:pt x="8916" y="3435"/>
                  <a:pt x="8822" y="4065"/>
                  <a:pt x="8412" y="4538"/>
                </a:cubicBezTo>
                <a:cubicBezTo>
                  <a:pt x="8349" y="4601"/>
                  <a:pt x="8255" y="4664"/>
                  <a:pt x="8129" y="4664"/>
                </a:cubicBezTo>
                <a:cubicBezTo>
                  <a:pt x="8066" y="4664"/>
                  <a:pt x="7971" y="4601"/>
                  <a:pt x="7939" y="4569"/>
                </a:cubicBezTo>
                <a:cubicBezTo>
                  <a:pt x="7782" y="4443"/>
                  <a:pt x="7782" y="4223"/>
                  <a:pt x="7908" y="4097"/>
                </a:cubicBezTo>
                <a:cubicBezTo>
                  <a:pt x="8129" y="3782"/>
                  <a:pt x="8223" y="3403"/>
                  <a:pt x="8129" y="2962"/>
                </a:cubicBezTo>
                <a:cubicBezTo>
                  <a:pt x="8066" y="2553"/>
                  <a:pt x="7750" y="2238"/>
                  <a:pt x="7404" y="2143"/>
                </a:cubicBezTo>
                <a:cubicBezTo>
                  <a:pt x="7254" y="2086"/>
                  <a:pt x="7095" y="2057"/>
                  <a:pt x="6939" y="2057"/>
                </a:cubicBezTo>
                <a:cubicBezTo>
                  <a:pt x="6669" y="2057"/>
                  <a:pt x="6406" y="2141"/>
                  <a:pt x="6207" y="2301"/>
                </a:cubicBezTo>
                <a:cubicBezTo>
                  <a:pt x="6148" y="2336"/>
                  <a:pt x="6084" y="2354"/>
                  <a:pt x="6021" y="2354"/>
                </a:cubicBezTo>
                <a:cubicBezTo>
                  <a:pt x="5916" y="2354"/>
                  <a:pt x="5813" y="2305"/>
                  <a:pt x="5734" y="2206"/>
                </a:cubicBezTo>
                <a:cubicBezTo>
                  <a:pt x="5608" y="2049"/>
                  <a:pt x="5671" y="1860"/>
                  <a:pt x="5829" y="1734"/>
                </a:cubicBezTo>
                <a:cubicBezTo>
                  <a:pt x="6163" y="1498"/>
                  <a:pt x="6545" y="1373"/>
                  <a:pt x="6939" y="1373"/>
                </a:cubicBezTo>
                <a:close/>
                <a:moveTo>
                  <a:pt x="3466" y="1"/>
                </a:moveTo>
                <a:cubicBezTo>
                  <a:pt x="3182" y="1"/>
                  <a:pt x="2899" y="32"/>
                  <a:pt x="2678" y="95"/>
                </a:cubicBezTo>
                <a:cubicBezTo>
                  <a:pt x="1481" y="348"/>
                  <a:pt x="504" y="1293"/>
                  <a:pt x="221" y="2490"/>
                </a:cubicBezTo>
                <a:cubicBezTo>
                  <a:pt x="0" y="3498"/>
                  <a:pt x="189" y="4569"/>
                  <a:pt x="851" y="5388"/>
                </a:cubicBezTo>
                <a:cubicBezTo>
                  <a:pt x="1292" y="5955"/>
                  <a:pt x="1512" y="6711"/>
                  <a:pt x="1512" y="7499"/>
                </a:cubicBezTo>
                <a:lnTo>
                  <a:pt x="1512" y="10209"/>
                </a:lnTo>
                <a:cubicBezTo>
                  <a:pt x="1512" y="11122"/>
                  <a:pt x="2237" y="11815"/>
                  <a:pt x="3151" y="11815"/>
                </a:cubicBezTo>
                <a:cubicBezTo>
                  <a:pt x="4033" y="11815"/>
                  <a:pt x="4757" y="11122"/>
                  <a:pt x="4757" y="10209"/>
                </a:cubicBezTo>
                <a:lnTo>
                  <a:pt x="4757" y="8539"/>
                </a:lnTo>
                <a:cubicBezTo>
                  <a:pt x="4757" y="8318"/>
                  <a:pt x="4947" y="8066"/>
                  <a:pt x="5230" y="8066"/>
                </a:cubicBezTo>
                <a:cubicBezTo>
                  <a:pt x="5451" y="8066"/>
                  <a:pt x="5703" y="8287"/>
                  <a:pt x="5703" y="8539"/>
                </a:cubicBezTo>
                <a:lnTo>
                  <a:pt x="5703" y="10209"/>
                </a:lnTo>
                <a:cubicBezTo>
                  <a:pt x="5703" y="11122"/>
                  <a:pt x="6396" y="11815"/>
                  <a:pt x="7309" y="11815"/>
                </a:cubicBezTo>
                <a:cubicBezTo>
                  <a:pt x="8223" y="11815"/>
                  <a:pt x="8916" y="11122"/>
                  <a:pt x="8916" y="10209"/>
                </a:cubicBezTo>
                <a:lnTo>
                  <a:pt x="8916" y="7499"/>
                </a:lnTo>
                <a:cubicBezTo>
                  <a:pt x="8916" y="6711"/>
                  <a:pt x="9168" y="5955"/>
                  <a:pt x="9609" y="5388"/>
                </a:cubicBezTo>
                <a:cubicBezTo>
                  <a:pt x="10145" y="4569"/>
                  <a:pt x="10397" y="3498"/>
                  <a:pt x="10145" y="2490"/>
                </a:cubicBezTo>
                <a:cubicBezTo>
                  <a:pt x="9893" y="1293"/>
                  <a:pt x="8885" y="348"/>
                  <a:pt x="7719" y="95"/>
                </a:cubicBezTo>
                <a:cubicBezTo>
                  <a:pt x="7435" y="1"/>
                  <a:pt x="7152" y="1"/>
                  <a:pt x="6931" y="1"/>
                </a:cubicBezTo>
                <a:cubicBezTo>
                  <a:pt x="6333" y="1"/>
                  <a:pt x="5703" y="158"/>
                  <a:pt x="5199" y="474"/>
                </a:cubicBezTo>
                <a:cubicBezTo>
                  <a:pt x="4663" y="158"/>
                  <a:pt x="4033" y="1"/>
                  <a:pt x="3466" y="1"/>
                </a:cubicBezTo>
                <a:close/>
              </a:path>
            </a:pathLst>
          </a:custGeom>
          <a:solidFill>
            <a:srgbClr val="C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alibri bold italic" panose="020F07020304040A0204" pitchFamily="34" charset="0"/>
              <a:cs typeface="Calibri bold italic" panose="020F07020304040A0204" pitchFamily="34" charset="0"/>
            </a:endParaRPr>
          </a:p>
        </p:txBody>
      </p:sp>
      <p:sp>
        <p:nvSpPr>
          <p:cNvPr id="10" name="Google Shape;346;p21"/>
          <p:cNvSpPr/>
          <p:nvPr/>
        </p:nvSpPr>
        <p:spPr>
          <a:xfrm>
            <a:off x="2300507" y="5347842"/>
            <a:ext cx="219654" cy="287011"/>
          </a:xfrm>
          <a:custGeom>
            <a:avLst/>
            <a:gdLst/>
            <a:ahLst/>
            <a:cxnLst/>
            <a:rect l="l" t="t" r="r" b="b"/>
            <a:pathLst>
              <a:path w="9043" h="11816" extrusionOk="0">
                <a:moveTo>
                  <a:pt x="6392" y="3395"/>
                </a:moveTo>
                <a:cubicBezTo>
                  <a:pt x="6483" y="3395"/>
                  <a:pt x="6569" y="3419"/>
                  <a:pt x="6616" y="3466"/>
                </a:cubicBezTo>
                <a:cubicBezTo>
                  <a:pt x="7310" y="4159"/>
                  <a:pt x="7656" y="5010"/>
                  <a:pt x="7656" y="5924"/>
                </a:cubicBezTo>
                <a:cubicBezTo>
                  <a:pt x="7656" y="6837"/>
                  <a:pt x="7310" y="7719"/>
                  <a:pt x="6616" y="8350"/>
                </a:cubicBezTo>
                <a:cubicBezTo>
                  <a:pt x="5955" y="9043"/>
                  <a:pt x="5104" y="9389"/>
                  <a:pt x="4191" y="9389"/>
                </a:cubicBezTo>
                <a:cubicBezTo>
                  <a:pt x="4002" y="9389"/>
                  <a:pt x="3844" y="9232"/>
                  <a:pt x="3844" y="9043"/>
                </a:cubicBezTo>
                <a:cubicBezTo>
                  <a:pt x="3844" y="8822"/>
                  <a:pt x="4002" y="8665"/>
                  <a:pt x="4191" y="8665"/>
                </a:cubicBezTo>
                <a:cubicBezTo>
                  <a:pt x="4947" y="8665"/>
                  <a:pt x="5608" y="8413"/>
                  <a:pt x="6144" y="7845"/>
                </a:cubicBezTo>
                <a:cubicBezTo>
                  <a:pt x="6679" y="7341"/>
                  <a:pt x="6994" y="6617"/>
                  <a:pt x="6994" y="5892"/>
                </a:cubicBezTo>
                <a:cubicBezTo>
                  <a:pt x="6931" y="5168"/>
                  <a:pt x="6679" y="4474"/>
                  <a:pt x="6144" y="3939"/>
                </a:cubicBezTo>
                <a:cubicBezTo>
                  <a:pt x="6049" y="3844"/>
                  <a:pt x="6049" y="3592"/>
                  <a:pt x="6144" y="3466"/>
                </a:cubicBezTo>
                <a:cubicBezTo>
                  <a:pt x="6207" y="3419"/>
                  <a:pt x="6301" y="3395"/>
                  <a:pt x="6392" y="3395"/>
                </a:cubicBezTo>
                <a:close/>
                <a:moveTo>
                  <a:pt x="378" y="1"/>
                </a:moveTo>
                <a:cubicBezTo>
                  <a:pt x="189" y="1"/>
                  <a:pt x="0" y="158"/>
                  <a:pt x="0" y="379"/>
                </a:cubicBezTo>
                <a:lnTo>
                  <a:pt x="0" y="1482"/>
                </a:lnTo>
                <a:cubicBezTo>
                  <a:pt x="0" y="2742"/>
                  <a:pt x="977" y="3750"/>
                  <a:pt x="2206" y="3876"/>
                </a:cubicBezTo>
                <a:cubicBezTo>
                  <a:pt x="2489" y="4695"/>
                  <a:pt x="3277" y="5294"/>
                  <a:pt x="4191" y="5294"/>
                </a:cubicBezTo>
                <a:cubicBezTo>
                  <a:pt x="4569" y="5294"/>
                  <a:pt x="4915" y="5609"/>
                  <a:pt x="4915" y="5987"/>
                </a:cubicBezTo>
                <a:cubicBezTo>
                  <a:pt x="4852" y="6302"/>
                  <a:pt x="4537" y="6617"/>
                  <a:pt x="4191" y="6617"/>
                </a:cubicBezTo>
                <a:cubicBezTo>
                  <a:pt x="3277" y="6617"/>
                  <a:pt x="2489" y="7215"/>
                  <a:pt x="2206" y="8035"/>
                </a:cubicBezTo>
                <a:cubicBezTo>
                  <a:pt x="1009" y="8161"/>
                  <a:pt x="0" y="9200"/>
                  <a:pt x="0" y="10460"/>
                </a:cubicBezTo>
                <a:lnTo>
                  <a:pt x="0" y="11469"/>
                </a:lnTo>
                <a:cubicBezTo>
                  <a:pt x="0" y="11658"/>
                  <a:pt x="189" y="11815"/>
                  <a:pt x="378" y="11815"/>
                </a:cubicBezTo>
                <a:lnTo>
                  <a:pt x="1765" y="11815"/>
                </a:lnTo>
                <a:cubicBezTo>
                  <a:pt x="1954" y="11815"/>
                  <a:pt x="2111" y="11658"/>
                  <a:pt x="2111" y="11469"/>
                </a:cubicBezTo>
                <a:lnTo>
                  <a:pt x="2111" y="10460"/>
                </a:lnTo>
                <a:cubicBezTo>
                  <a:pt x="2111" y="10240"/>
                  <a:pt x="2269" y="10082"/>
                  <a:pt x="2458" y="10082"/>
                </a:cubicBezTo>
                <a:lnTo>
                  <a:pt x="2647" y="10082"/>
                </a:lnTo>
                <a:cubicBezTo>
                  <a:pt x="3056" y="10523"/>
                  <a:pt x="3592" y="10807"/>
                  <a:pt x="4191" y="10807"/>
                </a:cubicBezTo>
                <a:cubicBezTo>
                  <a:pt x="6868" y="10807"/>
                  <a:pt x="9042" y="8633"/>
                  <a:pt x="9042" y="5955"/>
                </a:cubicBezTo>
                <a:cubicBezTo>
                  <a:pt x="9042" y="3277"/>
                  <a:pt x="6868" y="1103"/>
                  <a:pt x="4191" y="1103"/>
                </a:cubicBezTo>
                <a:cubicBezTo>
                  <a:pt x="3592" y="1103"/>
                  <a:pt x="3056" y="1356"/>
                  <a:pt x="2647" y="1828"/>
                </a:cubicBezTo>
                <a:lnTo>
                  <a:pt x="2458" y="1828"/>
                </a:lnTo>
                <a:cubicBezTo>
                  <a:pt x="2269" y="1828"/>
                  <a:pt x="2111" y="1671"/>
                  <a:pt x="2111" y="1482"/>
                </a:cubicBezTo>
                <a:lnTo>
                  <a:pt x="2111" y="379"/>
                </a:lnTo>
                <a:cubicBezTo>
                  <a:pt x="2111" y="158"/>
                  <a:pt x="1954" y="1"/>
                  <a:pt x="176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solidFill>
              <a:latin typeface="Calibri bold italic" panose="020F07020304040A0204" pitchFamily="34" charset="0"/>
              <a:cs typeface="Calibri bold italic" panose="020F07020304040A0204" pitchFamily="34" charset="0"/>
            </a:endParaRPr>
          </a:p>
        </p:txBody>
      </p:sp>
      <p:sp>
        <p:nvSpPr>
          <p:cNvPr id="12" name="Google Shape;348;p21"/>
          <p:cNvSpPr/>
          <p:nvPr/>
        </p:nvSpPr>
        <p:spPr>
          <a:xfrm>
            <a:off x="3956219" y="4682572"/>
            <a:ext cx="3381000" cy="200700"/>
          </a:xfrm>
          <a:prstGeom prst="roundRect">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alibri bold italic" panose="020F07020304040A0204" pitchFamily="34" charset="0"/>
              <a:cs typeface="Calibri bold italic" panose="020F07020304040A0204" pitchFamily="34" charset="0"/>
            </a:endParaRPr>
          </a:p>
        </p:txBody>
      </p:sp>
      <p:sp>
        <p:nvSpPr>
          <p:cNvPr id="13" name="Google Shape;349;p21"/>
          <p:cNvSpPr/>
          <p:nvPr/>
        </p:nvSpPr>
        <p:spPr>
          <a:xfrm>
            <a:off x="3956219" y="4682572"/>
            <a:ext cx="677400" cy="200700"/>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alibri bold italic" panose="020F07020304040A0204" pitchFamily="34" charset="0"/>
              <a:cs typeface="Calibri bold italic" panose="020F07020304040A0204" pitchFamily="34" charset="0"/>
            </a:endParaRPr>
          </a:p>
        </p:txBody>
      </p:sp>
      <p:sp>
        <p:nvSpPr>
          <p:cNvPr id="14" name="Google Shape;350;p21"/>
          <p:cNvSpPr/>
          <p:nvPr/>
        </p:nvSpPr>
        <p:spPr>
          <a:xfrm>
            <a:off x="4389623" y="4604027"/>
            <a:ext cx="357600" cy="357600"/>
          </a:xfrm>
          <a:prstGeom prst="ellipse">
            <a:avLst/>
          </a:prstGeom>
          <a:solidFill>
            <a:schemeClr val="accent4"/>
          </a:solidFill>
          <a:ln w="285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alibri bold italic" panose="020F07020304040A0204" pitchFamily="34" charset="0"/>
              <a:cs typeface="Calibri bold italic" panose="020F07020304040A0204" pitchFamily="34" charset="0"/>
            </a:endParaRPr>
          </a:p>
        </p:txBody>
      </p:sp>
      <p:sp>
        <p:nvSpPr>
          <p:cNvPr id="15" name="Google Shape;351;p21"/>
          <p:cNvSpPr txBox="1"/>
          <p:nvPr/>
        </p:nvSpPr>
        <p:spPr>
          <a:xfrm>
            <a:off x="2826328" y="4618795"/>
            <a:ext cx="959100" cy="3282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700">
                <a:solidFill>
                  <a:schemeClr val="accent4"/>
                </a:solidFill>
                <a:latin typeface="Calibri bold italic" panose="020F07020304040A0204" pitchFamily="34" charset="0"/>
                <a:ea typeface="Fira Sans Extra Condensed Medium"/>
                <a:cs typeface="Calibri bold italic" panose="020F07020304040A0204" pitchFamily="34" charset="0"/>
                <a:sym typeface="Fira Sans Extra Condensed Medium"/>
              </a:rPr>
              <a:t>Mars</a:t>
            </a:r>
            <a:endParaRPr sz="1700">
              <a:solidFill>
                <a:schemeClr val="accent4"/>
              </a:solidFill>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16" name="Google Shape;352;p21"/>
          <p:cNvSpPr txBox="1"/>
          <p:nvPr/>
        </p:nvSpPr>
        <p:spPr>
          <a:xfrm>
            <a:off x="7508031" y="4618795"/>
            <a:ext cx="959100" cy="3282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a:solidFill>
                  <a:schemeClr val="accent4"/>
                </a:solidFill>
                <a:latin typeface="Calibri bold italic" panose="020F07020304040A0204" pitchFamily="34" charset="0"/>
                <a:ea typeface="Roboto Medium"/>
                <a:cs typeface="Calibri bold italic" panose="020F07020304040A0204" pitchFamily="34" charset="0"/>
                <a:sym typeface="Roboto Medium"/>
              </a:rPr>
              <a:t>30</a:t>
            </a:r>
            <a:r>
              <a:rPr lang="en" sz="1500">
                <a:solidFill>
                  <a:schemeClr val="accent4"/>
                </a:solidFill>
                <a:latin typeface="Calibri bold italic" panose="020F07020304040A0204" pitchFamily="34" charset="0"/>
                <a:ea typeface="Roboto"/>
                <a:cs typeface="Calibri bold italic" panose="020F07020304040A0204" pitchFamily="34" charset="0"/>
                <a:sym typeface="Roboto"/>
              </a:rPr>
              <a:t>%</a:t>
            </a:r>
            <a:endParaRPr sz="2000">
              <a:solidFill>
                <a:schemeClr val="accent4"/>
              </a:solidFill>
              <a:latin typeface="Calibri bold italic" panose="020F07020304040A0204" pitchFamily="34" charset="0"/>
              <a:ea typeface="Roboto Medium"/>
              <a:cs typeface="Calibri bold italic" panose="020F07020304040A0204" pitchFamily="34" charset="0"/>
              <a:sym typeface="Roboto Medium"/>
            </a:endParaRPr>
          </a:p>
        </p:txBody>
      </p:sp>
      <p:sp>
        <p:nvSpPr>
          <p:cNvPr id="17" name="Google Shape;353;p21"/>
          <p:cNvSpPr txBox="1"/>
          <p:nvPr/>
        </p:nvSpPr>
        <p:spPr>
          <a:xfrm>
            <a:off x="8691083" y="4462645"/>
            <a:ext cx="1521300" cy="5484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600">
                <a:solidFill>
                  <a:srgbClr val="434343"/>
                </a:solidFill>
                <a:latin typeface="Calibri bold italic" panose="020F07020304040A0204" pitchFamily="34" charset="0"/>
                <a:ea typeface="Roboto"/>
                <a:cs typeface="Calibri bold italic" panose="020F07020304040A0204" pitchFamily="34" charset="0"/>
                <a:sym typeface="Roboto"/>
              </a:rPr>
              <a:t>Mars is actually</a:t>
            </a:r>
            <a:br>
              <a:rPr lang="en" sz="1600">
                <a:solidFill>
                  <a:srgbClr val="434343"/>
                </a:solidFill>
                <a:latin typeface="Calibri bold italic" panose="020F07020304040A0204" pitchFamily="34" charset="0"/>
                <a:ea typeface="Roboto"/>
                <a:cs typeface="Calibri bold italic" panose="020F07020304040A0204" pitchFamily="34" charset="0"/>
                <a:sym typeface="Roboto"/>
              </a:rPr>
            </a:br>
            <a:r>
              <a:rPr lang="en" sz="1600">
                <a:solidFill>
                  <a:srgbClr val="434343"/>
                </a:solidFill>
                <a:latin typeface="Calibri bold italic" panose="020F07020304040A0204" pitchFamily="34" charset="0"/>
                <a:ea typeface="Roboto"/>
                <a:cs typeface="Calibri bold italic" panose="020F07020304040A0204" pitchFamily="34" charset="0"/>
                <a:sym typeface="Roboto"/>
              </a:rPr>
              <a:t>a cold place</a:t>
            </a:r>
            <a:endParaRPr sz="1600">
              <a:solidFill>
                <a:srgbClr val="434343"/>
              </a:solidFill>
              <a:latin typeface="Calibri bold italic" panose="020F07020304040A0204" pitchFamily="34" charset="0"/>
              <a:ea typeface="Roboto"/>
              <a:cs typeface="Calibri bold italic" panose="020F07020304040A0204" pitchFamily="34" charset="0"/>
              <a:sym typeface="Roboto"/>
            </a:endParaRPr>
          </a:p>
        </p:txBody>
      </p:sp>
      <p:sp>
        <p:nvSpPr>
          <p:cNvPr id="19" name="Google Shape;355;p21"/>
          <p:cNvSpPr/>
          <p:nvPr/>
        </p:nvSpPr>
        <p:spPr>
          <a:xfrm>
            <a:off x="3956219" y="3974092"/>
            <a:ext cx="3381000" cy="200700"/>
          </a:xfrm>
          <a:prstGeom prst="roundRect">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alibri bold italic" panose="020F07020304040A0204" pitchFamily="34" charset="0"/>
              <a:cs typeface="Calibri bold italic" panose="020F07020304040A0204" pitchFamily="34" charset="0"/>
            </a:endParaRPr>
          </a:p>
        </p:txBody>
      </p:sp>
      <p:sp>
        <p:nvSpPr>
          <p:cNvPr id="20" name="Google Shape;356;p21"/>
          <p:cNvSpPr/>
          <p:nvPr/>
        </p:nvSpPr>
        <p:spPr>
          <a:xfrm>
            <a:off x="3956219" y="3974092"/>
            <a:ext cx="2162100" cy="200700"/>
          </a:xfrm>
          <a:prstGeom prst="roundRect">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alibri bold italic" panose="020F07020304040A0204" pitchFamily="34" charset="0"/>
              <a:cs typeface="Calibri bold italic" panose="020F07020304040A0204" pitchFamily="34" charset="0"/>
            </a:endParaRPr>
          </a:p>
        </p:txBody>
      </p:sp>
      <p:sp>
        <p:nvSpPr>
          <p:cNvPr id="21" name="Google Shape;357;p21"/>
          <p:cNvSpPr/>
          <p:nvPr/>
        </p:nvSpPr>
        <p:spPr>
          <a:xfrm>
            <a:off x="5960983" y="3895547"/>
            <a:ext cx="357600" cy="357600"/>
          </a:xfrm>
          <a:prstGeom prst="ellipse">
            <a:avLst/>
          </a:prstGeom>
          <a:solidFill>
            <a:schemeClr val="accent3"/>
          </a:solidFill>
          <a:ln w="285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alibri bold italic" panose="020F07020304040A0204" pitchFamily="34" charset="0"/>
              <a:cs typeface="Calibri bold italic" panose="020F07020304040A0204" pitchFamily="34" charset="0"/>
            </a:endParaRPr>
          </a:p>
        </p:txBody>
      </p:sp>
      <p:sp>
        <p:nvSpPr>
          <p:cNvPr id="22" name="Google Shape;358;p21"/>
          <p:cNvSpPr txBox="1"/>
          <p:nvPr/>
        </p:nvSpPr>
        <p:spPr>
          <a:xfrm>
            <a:off x="2826328" y="3910315"/>
            <a:ext cx="959100" cy="3282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700">
                <a:solidFill>
                  <a:schemeClr val="accent3"/>
                </a:solidFill>
                <a:latin typeface="Calibri bold italic" panose="020F07020304040A0204" pitchFamily="34" charset="0"/>
                <a:ea typeface="Fira Sans Extra Condensed Medium"/>
                <a:cs typeface="Calibri bold italic" panose="020F07020304040A0204" pitchFamily="34" charset="0"/>
                <a:sym typeface="Fira Sans Extra Condensed Medium"/>
              </a:rPr>
              <a:t>Earth</a:t>
            </a:r>
            <a:endParaRPr sz="1700">
              <a:solidFill>
                <a:schemeClr val="accent3"/>
              </a:solidFill>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23" name="Google Shape;359;p21"/>
          <p:cNvSpPr txBox="1"/>
          <p:nvPr/>
        </p:nvSpPr>
        <p:spPr>
          <a:xfrm>
            <a:off x="7508031" y="3910315"/>
            <a:ext cx="959100" cy="3282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a:solidFill>
                  <a:schemeClr val="accent3"/>
                </a:solidFill>
                <a:latin typeface="Calibri bold italic" panose="020F07020304040A0204" pitchFamily="34" charset="0"/>
                <a:ea typeface="Roboto Medium"/>
                <a:cs typeface="Calibri bold italic" panose="020F07020304040A0204" pitchFamily="34" charset="0"/>
                <a:sym typeface="Roboto Medium"/>
              </a:rPr>
              <a:t>60</a:t>
            </a:r>
            <a:r>
              <a:rPr lang="en" sz="1500">
                <a:solidFill>
                  <a:schemeClr val="accent3"/>
                </a:solidFill>
                <a:latin typeface="Calibri bold italic" panose="020F07020304040A0204" pitchFamily="34" charset="0"/>
                <a:ea typeface="Roboto"/>
                <a:cs typeface="Calibri bold italic" panose="020F07020304040A0204" pitchFamily="34" charset="0"/>
                <a:sym typeface="Roboto"/>
              </a:rPr>
              <a:t>%</a:t>
            </a:r>
            <a:endParaRPr sz="2000">
              <a:solidFill>
                <a:schemeClr val="accent3"/>
              </a:solidFill>
              <a:latin typeface="Calibri bold italic" panose="020F07020304040A0204" pitchFamily="34" charset="0"/>
              <a:ea typeface="Roboto Medium"/>
              <a:cs typeface="Calibri bold italic" panose="020F07020304040A0204" pitchFamily="34" charset="0"/>
              <a:sym typeface="Roboto Medium"/>
            </a:endParaRPr>
          </a:p>
        </p:txBody>
      </p:sp>
      <p:sp>
        <p:nvSpPr>
          <p:cNvPr id="24" name="Google Shape;360;p21"/>
          <p:cNvSpPr txBox="1"/>
          <p:nvPr/>
        </p:nvSpPr>
        <p:spPr>
          <a:xfrm>
            <a:off x="8691083" y="3783820"/>
            <a:ext cx="1521300" cy="5484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600">
                <a:solidFill>
                  <a:srgbClr val="434343"/>
                </a:solidFill>
                <a:latin typeface="Calibri bold italic" panose="020F07020304040A0204" pitchFamily="34" charset="0"/>
                <a:ea typeface="Roboto"/>
                <a:cs typeface="Calibri bold italic" panose="020F07020304040A0204" pitchFamily="34" charset="0"/>
                <a:sym typeface="Roboto"/>
              </a:rPr>
              <a:t>Earth in the only planet with life</a:t>
            </a:r>
            <a:endParaRPr sz="1600">
              <a:solidFill>
                <a:srgbClr val="434343"/>
              </a:solidFill>
              <a:latin typeface="Calibri bold italic" panose="020F07020304040A0204" pitchFamily="34" charset="0"/>
              <a:ea typeface="Roboto"/>
              <a:cs typeface="Calibri bold italic" panose="020F07020304040A0204" pitchFamily="34" charset="0"/>
              <a:sym typeface="Roboto"/>
            </a:endParaRPr>
          </a:p>
        </p:txBody>
      </p:sp>
      <p:sp>
        <p:nvSpPr>
          <p:cNvPr id="26" name="Google Shape;362;p21"/>
          <p:cNvSpPr/>
          <p:nvPr/>
        </p:nvSpPr>
        <p:spPr>
          <a:xfrm>
            <a:off x="3956219" y="3265612"/>
            <a:ext cx="3381000" cy="200700"/>
          </a:xfrm>
          <a:prstGeom prst="roundRect">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alibri bold italic" panose="020F07020304040A0204" pitchFamily="34" charset="0"/>
              <a:cs typeface="Calibri bold italic" panose="020F07020304040A0204" pitchFamily="34" charset="0"/>
            </a:endParaRPr>
          </a:p>
        </p:txBody>
      </p:sp>
      <p:sp>
        <p:nvSpPr>
          <p:cNvPr id="27" name="Google Shape;363;p21"/>
          <p:cNvSpPr/>
          <p:nvPr/>
        </p:nvSpPr>
        <p:spPr>
          <a:xfrm>
            <a:off x="3956218" y="3265612"/>
            <a:ext cx="3147151" cy="200700"/>
          </a:xfrm>
          <a:prstGeom prst="roundRect">
            <a:avLst>
              <a:gd name="adj" fmla="val 50000"/>
            </a:avLst>
          </a:prstGeom>
          <a:solidFill>
            <a:schemeClr val="accent1">
              <a:lumMod val="60000"/>
              <a:lumOff val="4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Calibri bold italic" panose="020F07020304040A0204" pitchFamily="34" charset="0"/>
              <a:cs typeface="Calibri bold italic" panose="020F07020304040A0204" pitchFamily="34" charset="0"/>
            </a:endParaRPr>
          </a:p>
        </p:txBody>
      </p:sp>
      <p:sp>
        <p:nvSpPr>
          <p:cNvPr id="28" name="Google Shape;364;p21"/>
          <p:cNvSpPr/>
          <p:nvPr/>
        </p:nvSpPr>
        <p:spPr>
          <a:xfrm>
            <a:off x="6839608" y="3187067"/>
            <a:ext cx="357600" cy="357600"/>
          </a:xfrm>
          <a:prstGeom prst="ellipse">
            <a:avLst/>
          </a:prstGeom>
          <a:solidFill>
            <a:schemeClr val="accent2"/>
          </a:solidFill>
          <a:ln w="285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alibri bold italic" panose="020F07020304040A0204" pitchFamily="34" charset="0"/>
              <a:cs typeface="Calibri bold italic" panose="020F07020304040A0204" pitchFamily="34" charset="0"/>
            </a:endParaRPr>
          </a:p>
        </p:txBody>
      </p:sp>
      <p:sp>
        <p:nvSpPr>
          <p:cNvPr id="29" name="Google Shape;365;p21"/>
          <p:cNvSpPr txBox="1"/>
          <p:nvPr/>
        </p:nvSpPr>
        <p:spPr>
          <a:xfrm>
            <a:off x="2826328" y="3201835"/>
            <a:ext cx="959100" cy="3282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700">
                <a:solidFill>
                  <a:schemeClr val="accent2"/>
                </a:solidFill>
                <a:latin typeface="Calibri bold italic" panose="020F07020304040A0204" pitchFamily="34" charset="0"/>
                <a:ea typeface="Fira Sans Extra Condensed Medium"/>
                <a:cs typeface="Calibri bold italic" panose="020F07020304040A0204" pitchFamily="34" charset="0"/>
                <a:sym typeface="Fira Sans Extra Condensed Medium"/>
              </a:rPr>
              <a:t>Venus</a:t>
            </a:r>
            <a:endParaRPr sz="1700">
              <a:solidFill>
                <a:schemeClr val="accent2"/>
              </a:solidFill>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30" name="Google Shape;366;p21"/>
          <p:cNvSpPr txBox="1"/>
          <p:nvPr/>
        </p:nvSpPr>
        <p:spPr>
          <a:xfrm>
            <a:off x="7508031" y="3201835"/>
            <a:ext cx="959100" cy="3282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a:solidFill>
                  <a:schemeClr val="accent2"/>
                </a:solidFill>
                <a:latin typeface="Calibri bold italic" panose="020F07020304040A0204" pitchFamily="34" charset="0"/>
                <a:ea typeface="Roboto Medium"/>
                <a:cs typeface="Calibri bold italic" panose="020F07020304040A0204" pitchFamily="34" charset="0"/>
                <a:sym typeface="Roboto Medium"/>
              </a:rPr>
              <a:t>50</a:t>
            </a:r>
            <a:r>
              <a:rPr lang="en" sz="1500">
                <a:solidFill>
                  <a:schemeClr val="accent2"/>
                </a:solidFill>
                <a:latin typeface="Calibri bold italic" panose="020F07020304040A0204" pitchFamily="34" charset="0"/>
                <a:ea typeface="Roboto"/>
                <a:cs typeface="Calibri bold italic" panose="020F07020304040A0204" pitchFamily="34" charset="0"/>
                <a:sym typeface="Roboto"/>
              </a:rPr>
              <a:t>%</a:t>
            </a:r>
            <a:endParaRPr sz="2000">
              <a:solidFill>
                <a:schemeClr val="accent2"/>
              </a:solidFill>
              <a:latin typeface="Calibri bold italic" panose="020F07020304040A0204" pitchFamily="34" charset="0"/>
              <a:ea typeface="Roboto Medium"/>
              <a:cs typeface="Calibri bold italic" panose="020F07020304040A0204" pitchFamily="34" charset="0"/>
              <a:sym typeface="Roboto Medium"/>
            </a:endParaRPr>
          </a:p>
        </p:txBody>
      </p:sp>
      <p:sp>
        <p:nvSpPr>
          <p:cNvPr id="31" name="Google Shape;367;p21"/>
          <p:cNvSpPr txBox="1"/>
          <p:nvPr/>
        </p:nvSpPr>
        <p:spPr>
          <a:xfrm>
            <a:off x="8691083" y="3045695"/>
            <a:ext cx="1521300" cy="5484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600">
                <a:solidFill>
                  <a:srgbClr val="434343"/>
                </a:solidFill>
                <a:latin typeface="Calibri bold italic" panose="020F07020304040A0204" pitchFamily="34" charset="0"/>
                <a:ea typeface="Roboto"/>
                <a:cs typeface="Calibri bold italic" panose="020F07020304040A0204" pitchFamily="34" charset="0"/>
                <a:sym typeface="Roboto"/>
              </a:rPr>
              <a:t>Venus has a beautiful name</a:t>
            </a:r>
            <a:endParaRPr sz="1600">
              <a:solidFill>
                <a:srgbClr val="434343"/>
              </a:solidFill>
              <a:latin typeface="Calibri bold italic" panose="020F07020304040A0204" pitchFamily="34" charset="0"/>
              <a:ea typeface="Roboto"/>
              <a:cs typeface="Calibri bold italic" panose="020F07020304040A0204" pitchFamily="34" charset="0"/>
              <a:sym typeface="Roboto"/>
            </a:endParaRPr>
          </a:p>
        </p:txBody>
      </p:sp>
      <p:sp>
        <p:nvSpPr>
          <p:cNvPr id="33" name="Google Shape;369;p21"/>
          <p:cNvSpPr/>
          <p:nvPr/>
        </p:nvSpPr>
        <p:spPr>
          <a:xfrm>
            <a:off x="3956219" y="2557132"/>
            <a:ext cx="3381000" cy="200700"/>
          </a:xfrm>
          <a:prstGeom prst="roundRect">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alibri bold italic" panose="020F07020304040A0204" pitchFamily="34" charset="0"/>
              <a:cs typeface="Calibri bold italic" panose="020F07020304040A0204" pitchFamily="34" charset="0"/>
            </a:endParaRPr>
          </a:p>
        </p:txBody>
      </p:sp>
      <p:sp>
        <p:nvSpPr>
          <p:cNvPr id="34" name="Google Shape;370;p21"/>
          <p:cNvSpPr/>
          <p:nvPr/>
        </p:nvSpPr>
        <p:spPr>
          <a:xfrm>
            <a:off x="3956219" y="2557132"/>
            <a:ext cx="3223800" cy="2007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alibri bold italic" panose="020F07020304040A0204" pitchFamily="34" charset="0"/>
              <a:cs typeface="Calibri bold italic" panose="020F07020304040A0204" pitchFamily="34" charset="0"/>
            </a:endParaRPr>
          </a:p>
        </p:txBody>
      </p:sp>
      <p:sp>
        <p:nvSpPr>
          <p:cNvPr id="35" name="Google Shape;371;p21"/>
          <p:cNvSpPr/>
          <p:nvPr/>
        </p:nvSpPr>
        <p:spPr>
          <a:xfrm>
            <a:off x="6979553" y="2478587"/>
            <a:ext cx="357600" cy="357600"/>
          </a:xfrm>
          <a:prstGeom prst="ellipse">
            <a:avLst/>
          </a:prstGeom>
          <a:solidFill>
            <a:schemeClr val="accent1"/>
          </a:solidFill>
          <a:ln w="285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alibri bold italic" panose="020F07020304040A0204" pitchFamily="34" charset="0"/>
              <a:cs typeface="Calibri bold italic" panose="020F07020304040A0204" pitchFamily="34" charset="0"/>
            </a:endParaRPr>
          </a:p>
        </p:txBody>
      </p:sp>
      <p:sp>
        <p:nvSpPr>
          <p:cNvPr id="36" name="Google Shape;372;p21"/>
          <p:cNvSpPr txBox="1"/>
          <p:nvPr/>
        </p:nvSpPr>
        <p:spPr>
          <a:xfrm>
            <a:off x="2826328" y="2493355"/>
            <a:ext cx="959100" cy="3282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700">
                <a:solidFill>
                  <a:schemeClr val="accent1"/>
                </a:solidFill>
                <a:latin typeface="Calibri bold italic" panose="020F07020304040A0204" pitchFamily="34" charset="0"/>
                <a:ea typeface="Fira Sans Extra Condensed Medium"/>
                <a:cs typeface="Calibri bold italic" panose="020F07020304040A0204" pitchFamily="34" charset="0"/>
                <a:sym typeface="Fira Sans Extra Condensed Medium"/>
              </a:rPr>
              <a:t>Mercury</a:t>
            </a:r>
            <a:endParaRPr sz="1700">
              <a:solidFill>
                <a:schemeClr val="accent1"/>
              </a:solidFill>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37" name="Google Shape;373;p21"/>
          <p:cNvSpPr txBox="1"/>
          <p:nvPr/>
        </p:nvSpPr>
        <p:spPr>
          <a:xfrm>
            <a:off x="7508031" y="2493355"/>
            <a:ext cx="959100" cy="3282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a:solidFill>
                  <a:schemeClr val="accent1"/>
                </a:solidFill>
                <a:latin typeface="Calibri bold italic" panose="020F07020304040A0204" pitchFamily="34" charset="0"/>
                <a:ea typeface="Roboto Medium"/>
                <a:cs typeface="Calibri bold italic" panose="020F07020304040A0204" pitchFamily="34" charset="0"/>
                <a:sym typeface="Roboto Medium"/>
              </a:rPr>
              <a:t>100</a:t>
            </a:r>
            <a:r>
              <a:rPr lang="en" sz="1500">
                <a:solidFill>
                  <a:schemeClr val="accent1"/>
                </a:solidFill>
                <a:latin typeface="Calibri bold italic" panose="020F07020304040A0204" pitchFamily="34" charset="0"/>
                <a:ea typeface="Roboto"/>
                <a:cs typeface="Calibri bold italic" panose="020F07020304040A0204" pitchFamily="34" charset="0"/>
                <a:sym typeface="Roboto"/>
              </a:rPr>
              <a:t>%</a:t>
            </a:r>
            <a:endParaRPr sz="1500">
              <a:solidFill>
                <a:schemeClr val="accent1"/>
              </a:solidFill>
              <a:latin typeface="Calibri bold italic" panose="020F07020304040A0204" pitchFamily="34" charset="0"/>
              <a:ea typeface="Roboto"/>
              <a:cs typeface="Calibri bold italic" panose="020F07020304040A0204" pitchFamily="34" charset="0"/>
              <a:sym typeface="Roboto"/>
            </a:endParaRPr>
          </a:p>
        </p:txBody>
      </p:sp>
      <p:sp>
        <p:nvSpPr>
          <p:cNvPr id="38" name="Google Shape;374;p21"/>
          <p:cNvSpPr txBox="1"/>
          <p:nvPr/>
        </p:nvSpPr>
        <p:spPr>
          <a:xfrm>
            <a:off x="8691082" y="2337220"/>
            <a:ext cx="1521300" cy="5484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600" dirty="0">
                <a:solidFill>
                  <a:srgbClr val="434343"/>
                </a:solidFill>
                <a:latin typeface="Calibri bold italic" panose="020F07020304040A0204" pitchFamily="34" charset="0"/>
                <a:ea typeface="Roboto"/>
                <a:cs typeface="Calibri bold italic" panose="020F07020304040A0204" pitchFamily="34" charset="0"/>
                <a:sym typeface="Roboto"/>
              </a:rPr>
              <a:t>Mercury is the smallest planet</a:t>
            </a:r>
            <a:endParaRPr sz="1600" dirty="0">
              <a:solidFill>
                <a:srgbClr val="434343"/>
              </a:solidFill>
              <a:latin typeface="Calibri bold italic" panose="020F07020304040A0204" pitchFamily="34" charset="0"/>
              <a:ea typeface="Roboto"/>
              <a:cs typeface="Calibri bold italic" panose="020F07020304040A0204" pitchFamily="34" charset="0"/>
              <a:sym typeface="Roboto"/>
            </a:endParaRPr>
          </a:p>
        </p:txBody>
      </p:sp>
      <p:sp>
        <p:nvSpPr>
          <p:cNvPr id="40" name="Google Shape;376;p21"/>
          <p:cNvSpPr/>
          <p:nvPr/>
        </p:nvSpPr>
        <p:spPr>
          <a:xfrm>
            <a:off x="3956219" y="5391052"/>
            <a:ext cx="3381000" cy="200700"/>
          </a:xfrm>
          <a:prstGeom prst="roundRect">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alibri bold italic" panose="020F07020304040A0204" pitchFamily="34" charset="0"/>
              <a:cs typeface="Calibri bold italic" panose="020F07020304040A0204" pitchFamily="34" charset="0"/>
            </a:endParaRPr>
          </a:p>
        </p:txBody>
      </p:sp>
      <p:sp>
        <p:nvSpPr>
          <p:cNvPr id="41" name="Google Shape;377;p21"/>
          <p:cNvSpPr/>
          <p:nvPr/>
        </p:nvSpPr>
        <p:spPr>
          <a:xfrm>
            <a:off x="3956219" y="5391052"/>
            <a:ext cx="2850000" cy="200700"/>
          </a:xfrm>
          <a:prstGeom prst="roundRect">
            <a:avLst>
              <a:gd name="adj" fmla="val 50000"/>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solidFill>
              <a:latin typeface="Calibri bold italic" panose="020F07020304040A0204" pitchFamily="34" charset="0"/>
              <a:cs typeface="Calibri bold italic" panose="020F07020304040A0204" pitchFamily="34" charset="0"/>
            </a:endParaRPr>
          </a:p>
        </p:txBody>
      </p:sp>
      <p:sp>
        <p:nvSpPr>
          <p:cNvPr id="42" name="Google Shape;378;p21"/>
          <p:cNvSpPr/>
          <p:nvPr/>
        </p:nvSpPr>
        <p:spPr>
          <a:xfrm>
            <a:off x="6529298" y="5312507"/>
            <a:ext cx="357600" cy="357600"/>
          </a:xfrm>
          <a:prstGeom prst="ellipse">
            <a:avLst/>
          </a:prstGeom>
          <a:solidFill>
            <a:schemeClr val="accent5"/>
          </a:solidFill>
          <a:ln w="285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solidFill>
              <a:latin typeface="Calibri bold italic" panose="020F07020304040A0204" pitchFamily="34" charset="0"/>
              <a:cs typeface="Calibri bold italic" panose="020F07020304040A0204" pitchFamily="34" charset="0"/>
            </a:endParaRPr>
          </a:p>
        </p:txBody>
      </p:sp>
      <p:sp>
        <p:nvSpPr>
          <p:cNvPr id="43" name="Google Shape;379;p21"/>
          <p:cNvSpPr txBox="1"/>
          <p:nvPr/>
        </p:nvSpPr>
        <p:spPr>
          <a:xfrm>
            <a:off x="2826328" y="5327275"/>
            <a:ext cx="959100" cy="3282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700">
                <a:solidFill>
                  <a:schemeClr val="accent5"/>
                </a:solidFill>
                <a:latin typeface="Calibri bold italic" panose="020F07020304040A0204" pitchFamily="34" charset="0"/>
                <a:ea typeface="Fira Sans Extra Condensed Medium"/>
                <a:cs typeface="Calibri bold italic" panose="020F07020304040A0204" pitchFamily="34" charset="0"/>
                <a:sym typeface="Fira Sans Extra Condensed Medium"/>
              </a:rPr>
              <a:t>Saturn</a:t>
            </a:r>
            <a:endParaRPr sz="1700">
              <a:solidFill>
                <a:schemeClr val="accent5"/>
              </a:solidFill>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44" name="Google Shape;380;p21"/>
          <p:cNvSpPr txBox="1"/>
          <p:nvPr/>
        </p:nvSpPr>
        <p:spPr>
          <a:xfrm>
            <a:off x="7508031" y="5327275"/>
            <a:ext cx="959100" cy="3282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a:solidFill>
                  <a:schemeClr val="accent5"/>
                </a:solidFill>
                <a:latin typeface="Calibri bold italic" panose="020F07020304040A0204" pitchFamily="34" charset="0"/>
                <a:ea typeface="Roboto Medium"/>
                <a:cs typeface="Calibri bold italic" panose="020F07020304040A0204" pitchFamily="34" charset="0"/>
                <a:sym typeface="Roboto Medium"/>
              </a:rPr>
              <a:t>80</a:t>
            </a:r>
            <a:r>
              <a:rPr lang="en" sz="1500">
                <a:solidFill>
                  <a:schemeClr val="accent5"/>
                </a:solidFill>
                <a:latin typeface="Calibri bold italic" panose="020F07020304040A0204" pitchFamily="34" charset="0"/>
                <a:ea typeface="Roboto"/>
                <a:cs typeface="Calibri bold italic" panose="020F07020304040A0204" pitchFamily="34" charset="0"/>
                <a:sym typeface="Roboto"/>
              </a:rPr>
              <a:t>%</a:t>
            </a:r>
            <a:endParaRPr sz="2000">
              <a:solidFill>
                <a:schemeClr val="accent5"/>
              </a:solidFill>
              <a:latin typeface="Calibri bold italic" panose="020F07020304040A0204" pitchFamily="34" charset="0"/>
              <a:ea typeface="Roboto Medium"/>
              <a:cs typeface="Calibri bold italic" panose="020F07020304040A0204" pitchFamily="34" charset="0"/>
              <a:sym typeface="Roboto Medium"/>
            </a:endParaRPr>
          </a:p>
        </p:txBody>
      </p:sp>
      <p:sp>
        <p:nvSpPr>
          <p:cNvPr id="45" name="Google Shape;381;p21"/>
          <p:cNvSpPr txBox="1"/>
          <p:nvPr/>
        </p:nvSpPr>
        <p:spPr>
          <a:xfrm>
            <a:off x="8691083" y="5171145"/>
            <a:ext cx="1521300" cy="5484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600">
                <a:solidFill>
                  <a:srgbClr val="434343"/>
                </a:solidFill>
                <a:latin typeface="Calibri bold italic" panose="020F07020304040A0204" pitchFamily="34" charset="0"/>
                <a:ea typeface="Roboto"/>
                <a:cs typeface="Calibri bold italic" panose="020F07020304040A0204" pitchFamily="34" charset="0"/>
                <a:sym typeface="Roboto"/>
              </a:rPr>
              <a:t>Saturn is a gas giant and has rings</a:t>
            </a:r>
            <a:endParaRPr sz="1600">
              <a:solidFill>
                <a:srgbClr val="434343"/>
              </a:solidFill>
              <a:latin typeface="Calibri bold italic" panose="020F07020304040A0204" pitchFamily="34" charset="0"/>
              <a:ea typeface="Roboto"/>
              <a:cs typeface="Calibri bold italic" panose="020F07020304040A0204" pitchFamily="34" charset="0"/>
              <a:sym typeface="Roboto"/>
            </a:endParaRPr>
          </a:p>
        </p:txBody>
      </p:sp>
    </p:spTree>
    <p:extLst>
      <p:ext uri="{BB962C8B-B14F-4D97-AF65-F5344CB8AC3E}">
        <p14:creationId xmlns:p14="http://schemas.microsoft.com/office/powerpoint/2010/main" val="375217397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2" name="Google Shape;1173;p38"/>
          <p:cNvGrpSpPr/>
          <p:nvPr/>
        </p:nvGrpSpPr>
        <p:grpSpPr>
          <a:xfrm>
            <a:off x="9870251" y="3342326"/>
            <a:ext cx="594160" cy="2130200"/>
            <a:chOff x="7067550" y="2874875"/>
            <a:chExt cx="475200" cy="1703700"/>
          </a:xfrm>
        </p:grpSpPr>
        <p:sp>
          <p:nvSpPr>
            <p:cNvPr id="3" name="Google Shape;1174;p38"/>
            <p:cNvSpPr/>
            <p:nvPr/>
          </p:nvSpPr>
          <p:spPr>
            <a:xfrm rot="10800000">
              <a:off x="7124250" y="2874875"/>
              <a:ext cx="361800" cy="1352100"/>
            </a:xfrm>
            <a:prstGeom prst="round1Rect">
              <a:avLst>
                <a:gd name="adj" fmla="val 50000"/>
              </a:avLst>
            </a:prstGeom>
            <a:solidFill>
              <a:srgbClr val="C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mj-lt"/>
              </a:endParaRPr>
            </a:p>
          </p:txBody>
        </p:sp>
        <p:sp>
          <p:nvSpPr>
            <p:cNvPr id="4" name="Google Shape;1175;p38"/>
            <p:cNvSpPr txBox="1"/>
            <p:nvPr/>
          </p:nvSpPr>
          <p:spPr>
            <a:xfrm>
              <a:off x="7067550" y="4303175"/>
              <a:ext cx="475200" cy="2754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a:solidFill>
                    <a:schemeClr val="accent3"/>
                  </a:solidFill>
                  <a:latin typeface="+mj-lt"/>
                  <a:ea typeface="Fira Sans Extra Condensed Medium"/>
                  <a:cs typeface="Fira Sans Extra Condensed Medium"/>
                  <a:sym typeface="Fira Sans Extra Condensed Medium"/>
                </a:rPr>
                <a:t>-50</a:t>
              </a:r>
              <a:endParaRPr sz="1500" dirty="0">
                <a:solidFill>
                  <a:schemeClr val="accent3"/>
                </a:solidFill>
                <a:latin typeface="+mj-lt"/>
                <a:ea typeface="Fira Sans Extra Condensed Medium"/>
                <a:cs typeface="Fira Sans Extra Condensed Medium"/>
                <a:sym typeface="Fira Sans Extra Condensed Medium"/>
              </a:endParaRPr>
            </a:p>
          </p:txBody>
        </p:sp>
      </p:grpSp>
      <p:grpSp>
        <p:nvGrpSpPr>
          <p:cNvPr id="5" name="Google Shape;1176;p38"/>
          <p:cNvGrpSpPr/>
          <p:nvPr/>
        </p:nvGrpSpPr>
        <p:grpSpPr>
          <a:xfrm>
            <a:off x="2237654" y="1881838"/>
            <a:ext cx="594160" cy="1460269"/>
            <a:chOff x="2163263" y="1706800"/>
            <a:chExt cx="475200" cy="1167900"/>
          </a:xfrm>
        </p:grpSpPr>
        <p:sp>
          <p:nvSpPr>
            <p:cNvPr id="6" name="Google Shape;1177;p38"/>
            <p:cNvSpPr/>
            <p:nvPr/>
          </p:nvSpPr>
          <p:spPr>
            <a:xfrm>
              <a:off x="2219663" y="2058400"/>
              <a:ext cx="362400" cy="816300"/>
            </a:xfrm>
            <a:prstGeom prst="round1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mj-lt"/>
              </a:endParaRPr>
            </a:p>
          </p:txBody>
        </p:sp>
        <p:sp>
          <p:nvSpPr>
            <p:cNvPr id="7" name="Google Shape;1178;p38"/>
            <p:cNvSpPr txBox="1"/>
            <p:nvPr/>
          </p:nvSpPr>
          <p:spPr>
            <a:xfrm>
              <a:off x="2163263" y="1706800"/>
              <a:ext cx="475200" cy="2754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a:solidFill>
                    <a:schemeClr val="accent1"/>
                  </a:solidFill>
                  <a:latin typeface="+mj-lt"/>
                  <a:ea typeface="Fira Sans Extra Condensed Medium"/>
                  <a:cs typeface="Fira Sans Extra Condensed Medium"/>
                  <a:sym typeface="Fira Sans Extra Condensed Medium"/>
                </a:rPr>
                <a:t>+20</a:t>
              </a:r>
              <a:endParaRPr sz="1500" dirty="0">
                <a:solidFill>
                  <a:schemeClr val="accent1"/>
                </a:solidFill>
                <a:latin typeface="+mj-lt"/>
                <a:ea typeface="Fira Sans Extra Condensed Medium"/>
                <a:cs typeface="Fira Sans Extra Condensed Medium"/>
                <a:sym typeface="Fira Sans Extra Condensed Medium"/>
              </a:endParaRPr>
            </a:p>
          </p:txBody>
        </p:sp>
      </p:grpSp>
      <p:grpSp>
        <p:nvGrpSpPr>
          <p:cNvPr id="8" name="Google Shape;1179;p38"/>
          <p:cNvGrpSpPr/>
          <p:nvPr/>
        </p:nvGrpSpPr>
        <p:grpSpPr>
          <a:xfrm>
            <a:off x="8953785" y="3342295"/>
            <a:ext cx="594160" cy="1869754"/>
            <a:chOff x="6508250" y="2874850"/>
            <a:chExt cx="475200" cy="1495400"/>
          </a:xfrm>
        </p:grpSpPr>
        <p:sp>
          <p:nvSpPr>
            <p:cNvPr id="9" name="Google Shape;1180;p38"/>
            <p:cNvSpPr/>
            <p:nvPr/>
          </p:nvSpPr>
          <p:spPr>
            <a:xfrm rot="10800000">
              <a:off x="6563300" y="2874850"/>
              <a:ext cx="365100" cy="1141800"/>
            </a:xfrm>
            <a:prstGeom prst="round1Rect">
              <a:avLst>
                <a:gd name="adj" fmla="val 50000"/>
              </a:avLst>
            </a:prstGeom>
            <a:solidFill>
              <a:srgbClr val="C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mj-lt"/>
              </a:endParaRPr>
            </a:p>
          </p:txBody>
        </p:sp>
        <p:sp>
          <p:nvSpPr>
            <p:cNvPr id="10" name="Google Shape;1181;p38"/>
            <p:cNvSpPr txBox="1"/>
            <p:nvPr/>
          </p:nvSpPr>
          <p:spPr>
            <a:xfrm>
              <a:off x="6508250" y="4094850"/>
              <a:ext cx="475200" cy="2754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a:solidFill>
                    <a:schemeClr val="accent3"/>
                  </a:solidFill>
                  <a:latin typeface="+mj-lt"/>
                  <a:ea typeface="Fira Sans Extra Condensed Medium"/>
                  <a:cs typeface="Fira Sans Extra Condensed Medium"/>
                  <a:sym typeface="Fira Sans Extra Condensed Medium"/>
                </a:rPr>
                <a:t>-40</a:t>
              </a:r>
              <a:endParaRPr sz="1500" dirty="0">
                <a:solidFill>
                  <a:schemeClr val="accent3"/>
                </a:solidFill>
                <a:latin typeface="+mj-lt"/>
                <a:ea typeface="Fira Sans Extra Condensed Medium"/>
                <a:cs typeface="Fira Sans Extra Condensed Medium"/>
                <a:sym typeface="Fira Sans Extra Condensed Medium"/>
              </a:endParaRPr>
            </a:p>
          </p:txBody>
        </p:sp>
      </p:grpSp>
      <p:grpSp>
        <p:nvGrpSpPr>
          <p:cNvPr id="11" name="Google Shape;1182;p38"/>
          <p:cNvGrpSpPr/>
          <p:nvPr/>
        </p:nvGrpSpPr>
        <p:grpSpPr>
          <a:xfrm>
            <a:off x="1320945" y="2146597"/>
            <a:ext cx="594160" cy="1195510"/>
            <a:chOff x="1601550" y="1918550"/>
            <a:chExt cx="475200" cy="956150"/>
          </a:xfrm>
        </p:grpSpPr>
        <p:sp>
          <p:nvSpPr>
            <p:cNvPr id="12" name="Google Shape;1183;p38"/>
            <p:cNvSpPr/>
            <p:nvPr/>
          </p:nvSpPr>
          <p:spPr>
            <a:xfrm>
              <a:off x="1657950" y="2270200"/>
              <a:ext cx="362400" cy="604500"/>
            </a:xfrm>
            <a:prstGeom prst="round1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mj-lt"/>
              </a:endParaRPr>
            </a:p>
          </p:txBody>
        </p:sp>
        <p:sp>
          <p:nvSpPr>
            <p:cNvPr id="13" name="Google Shape;1184;p38"/>
            <p:cNvSpPr txBox="1"/>
            <p:nvPr/>
          </p:nvSpPr>
          <p:spPr>
            <a:xfrm>
              <a:off x="1601550" y="1918550"/>
              <a:ext cx="475200" cy="2754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a:solidFill>
                    <a:schemeClr val="accent1"/>
                  </a:solidFill>
                  <a:latin typeface="+mj-lt"/>
                  <a:ea typeface="Fira Sans Extra Condensed Medium"/>
                  <a:cs typeface="Fira Sans Extra Condensed Medium"/>
                  <a:sym typeface="Fira Sans Extra Condensed Medium"/>
                </a:rPr>
                <a:t>+10</a:t>
              </a:r>
              <a:endParaRPr sz="1500" dirty="0">
                <a:solidFill>
                  <a:schemeClr val="accent1"/>
                </a:solidFill>
                <a:latin typeface="+mj-lt"/>
                <a:ea typeface="Fira Sans Extra Condensed Medium"/>
                <a:cs typeface="Fira Sans Extra Condensed Medium"/>
                <a:sym typeface="Fira Sans Extra Condensed Medium"/>
              </a:endParaRPr>
            </a:p>
          </p:txBody>
        </p:sp>
      </p:grpSp>
      <p:grpSp>
        <p:nvGrpSpPr>
          <p:cNvPr id="14" name="Google Shape;1185;p38"/>
          <p:cNvGrpSpPr/>
          <p:nvPr/>
        </p:nvGrpSpPr>
        <p:grpSpPr>
          <a:xfrm>
            <a:off x="7120854" y="3342326"/>
            <a:ext cx="594160" cy="1435137"/>
            <a:chOff x="5382638" y="2874875"/>
            <a:chExt cx="475200" cy="1147800"/>
          </a:xfrm>
        </p:grpSpPr>
        <p:sp>
          <p:nvSpPr>
            <p:cNvPr id="15" name="Google Shape;1186;p38"/>
            <p:cNvSpPr/>
            <p:nvPr/>
          </p:nvSpPr>
          <p:spPr>
            <a:xfrm rot="10800000">
              <a:off x="5438588" y="2874875"/>
              <a:ext cx="363300" cy="796200"/>
            </a:xfrm>
            <a:prstGeom prst="round1Rect">
              <a:avLst>
                <a:gd name="adj" fmla="val 50000"/>
              </a:avLst>
            </a:prstGeom>
            <a:solidFill>
              <a:srgbClr val="C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mj-lt"/>
              </a:endParaRPr>
            </a:p>
          </p:txBody>
        </p:sp>
        <p:sp>
          <p:nvSpPr>
            <p:cNvPr id="16" name="Google Shape;1187;p38"/>
            <p:cNvSpPr txBox="1"/>
            <p:nvPr/>
          </p:nvSpPr>
          <p:spPr>
            <a:xfrm>
              <a:off x="5382638" y="3747275"/>
              <a:ext cx="475200" cy="2754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a:solidFill>
                    <a:schemeClr val="accent3"/>
                  </a:solidFill>
                  <a:latin typeface="+mj-lt"/>
                  <a:ea typeface="Fira Sans Extra Condensed Medium"/>
                  <a:cs typeface="Fira Sans Extra Condensed Medium"/>
                  <a:sym typeface="Fira Sans Extra Condensed Medium"/>
                </a:rPr>
                <a:t>-20</a:t>
              </a:r>
              <a:endParaRPr sz="1500" dirty="0">
                <a:solidFill>
                  <a:schemeClr val="accent3"/>
                </a:solidFill>
                <a:latin typeface="+mj-lt"/>
                <a:ea typeface="Fira Sans Extra Condensed Medium"/>
                <a:cs typeface="Fira Sans Extra Condensed Medium"/>
                <a:sym typeface="Fira Sans Extra Condensed Medium"/>
              </a:endParaRPr>
            </a:p>
          </p:txBody>
        </p:sp>
      </p:grpSp>
      <p:grpSp>
        <p:nvGrpSpPr>
          <p:cNvPr id="17" name="Google Shape;1188;p38"/>
          <p:cNvGrpSpPr/>
          <p:nvPr/>
        </p:nvGrpSpPr>
        <p:grpSpPr>
          <a:xfrm>
            <a:off x="8037320" y="3341982"/>
            <a:ext cx="594160" cy="1679703"/>
            <a:chOff x="5948938" y="2874600"/>
            <a:chExt cx="475200" cy="1343400"/>
          </a:xfrm>
        </p:grpSpPr>
        <p:sp>
          <p:nvSpPr>
            <p:cNvPr id="18" name="Google Shape;1189;p38"/>
            <p:cNvSpPr/>
            <p:nvPr/>
          </p:nvSpPr>
          <p:spPr>
            <a:xfrm rot="10800000">
              <a:off x="6004738" y="2874600"/>
              <a:ext cx="363600" cy="991800"/>
            </a:xfrm>
            <a:prstGeom prst="round1Rect">
              <a:avLst>
                <a:gd name="adj" fmla="val 50000"/>
              </a:avLst>
            </a:prstGeom>
            <a:solidFill>
              <a:srgbClr val="C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mj-lt"/>
              </a:endParaRPr>
            </a:p>
          </p:txBody>
        </p:sp>
        <p:sp>
          <p:nvSpPr>
            <p:cNvPr id="19" name="Google Shape;1190;p38"/>
            <p:cNvSpPr txBox="1"/>
            <p:nvPr/>
          </p:nvSpPr>
          <p:spPr>
            <a:xfrm>
              <a:off x="5948938" y="3942600"/>
              <a:ext cx="475200" cy="2754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a:solidFill>
                    <a:schemeClr val="accent3"/>
                  </a:solidFill>
                  <a:latin typeface="+mj-lt"/>
                  <a:ea typeface="Fira Sans Extra Condensed Medium"/>
                  <a:cs typeface="Fira Sans Extra Condensed Medium"/>
                  <a:sym typeface="Fira Sans Extra Condensed Medium"/>
                </a:rPr>
                <a:t>-30</a:t>
              </a:r>
              <a:endParaRPr sz="1500" dirty="0">
                <a:solidFill>
                  <a:schemeClr val="accent3"/>
                </a:solidFill>
                <a:latin typeface="+mj-lt"/>
                <a:ea typeface="Fira Sans Extra Condensed Medium"/>
                <a:cs typeface="Fira Sans Extra Condensed Medium"/>
                <a:sym typeface="Fira Sans Extra Condensed Medium"/>
              </a:endParaRPr>
            </a:p>
          </p:txBody>
        </p:sp>
      </p:grpSp>
      <p:grpSp>
        <p:nvGrpSpPr>
          <p:cNvPr id="20" name="Google Shape;1191;p38"/>
          <p:cNvGrpSpPr/>
          <p:nvPr/>
        </p:nvGrpSpPr>
        <p:grpSpPr>
          <a:xfrm>
            <a:off x="3154362" y="1575006"/>
            <a:ext cx="594160" cy="1767102"/>
            <a:chOff x="2724975" y="1461400"/>
            <a:chExt cx="475200" cy="1413300"/>
          </a:xfrm>
        </p:grpSpPr>
        <p:sp>
          <p:nvSpPr>
            <p:cNvPr id="21" name="Google Shape;1192;p38"/>
            <p:cNvSpPr/>
            <p:nvPr/>
          </p:nvSpPr>
          <p:spPr>
            <a:xfrm>
              <a:off x="2781375" y="1813000"/>
              <a:ext cx="362400" cy="1061700"/>
            </a:xfrm>
            <a:prstGeom prst="round1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mj-lt"/>
              </a:endParaRPr>
            </a:p>
          </p:txBody>
        </p:sp>
        <p:sp>
          <p:nvSpPr>
            <p:cNvPr id="22" name="Google Shape;1193;p38"/>
            <p:cNvSpPr txBox="1"/>
            <p:nvPr/>
          </p:nvSpPr>
          <p:spPr>
            <a:xfrm>
              <a:off x="2724975" y="1461400"/>
              <a:ext cx="475200" cy="2754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a:solidFill>
                    <a:schemeClr val="accent1"/>
                  </a:solidFill>
                  <a:latin typeface="+mj-lt"/>
                  <a:ea typeface="Fira Sans Extra Condensed Medium"/>
                  <a:cs typeface="Fira Sans Extra Condensed Medium"/>
                  <a:sym typeface="Fira Sans Extra Condensed Medium"/>
                </a:rPr>
                <a:t>+30</a:t>
              </a:r>
              <a:endParaRPr sz="1500" dirty="0">
                <a:solidFill>
                  <a:schemeClr val="accent1"/>
                </a:solidFill>
                <a:latin typeface="+mj-lt"/>
                <a:ea typeface="Fira Sans Extra Condensed Medium"/>
                <a:cs typeface="Fira Sans Extra Condensed Medium"/>
                <a:sym typeface="Fira Sans Extra Condensed Medium"/>
              </a:endParaRPr>
            </a:p>
          </p:txBody>
        </p:sp>
      </p:grpSp>
      <p:grpSp>
        <p:nvGrpSpPr>
          <p:cNvPr id="23" name="Google Shape;1194;p38"/>
          <p:cNvGrpSpPr/>
          <p:nvPr/>
        </p:nvGrpSpPr>
        <p:grpSpPr>
          <a:xfrm>
            <a:off x="4071070" y="1337035"/>
            <a:ext cx="594160" cy="2005291"/>
            <a:chOff x="3286688" y="1271075"/>
            <a:chExt cx="475200" cy="1603800"/>
          </a:xfrm>
        </p:grpSpPr>
        <p:sp>
          <p:nvSpPr>
            <p:cNvPr id="24" name="Google Shape;1195;p38"/>
            <p:cNvSpPr/>
            <p:nvPr/>
          </p:nvSpPr>
          <p:spPr>
            <a:xfrm>
              <a:off x="3343088" y="1622675"/>
              <a:ext cx="362400" cy="1252200"/>
            </a:xfrm>
            <a:prstGeom prst="round1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mj-lt"/>
              </a:endParaRPr>
            </a:p>
          </p:txBody>
        </p:sp>
        <p:sp>
          <p:nvSpPr>
            <p:cNvPr id="25" name="Google Shape;1196;p38"/>
            <p:cNvSpPr txBox="1"/>
            <p:nvPr/>
          </p:nvSpPr>
          <p:spPr>
            <a:xfrm>
              <a:off x="3286688" y="1271075"/>
              <a:ext cx="475200" cy="2754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a:solidFill>
                    <a:schemeClr val="accent1"/>
                  </a:solidFill>
                  <a:latin typeface="+mj-lt"/>
                  <a:ea typeface="Fira Sans Extra Condensed Medium"/>
                  <a:cs typeface="Fira Sans Extra Condensed Medium"/>
                  <a:sym typeface="Fira Sans Extra Condensed Medium"/>
                </a:rPr>
                <a:t>+40</a:t>
              </a:r>
              <a:endParaRPr sz="1500" dirty="0">
                <a:solidFill>
                  <a:schemeClr val="accent1"/>
                </a:solidFill>
                <a:latin typeface="+mj-lt"/>
                <a:ea typeface="Fira Sans Extra Condensed Medium"/>
                <a:cs typeface="Fira Sans Extra Condensed Medium"/>
                <a:sym typeface="Fira Sans Extra Condensed Medium"/>
              </a:endParaRPr>
            </a:p>
          </p:txBody>
        </p:sp>
      </p:grpSp>
      <p:grpSp>
        <p:nvGrpSpPr>
          <p:cNvPr id="26" name="Google Shape;1197;p38"/>
          <p:cNvGrpSpPr/>
          <p:nvPr/>
        </p:nvGrpSpPr>
        <p:grpSpPr>
          <a:xfrm>
            <a:off x="4987778" y="1042737"/>
            <a:ext cx="594160" cy="2299370"/>
            <a:chOff x="3848425" y="1035700"/>
            <a:chExt cx="475200" cy="1839000"/>
          </a:xfrm>
        </p:grpSpPr>
        <p:sp>
          <p:nvSpPr>
            <p:cNvPr id="27" name="Google Shape;1198;p38"/>
            <p:cNvSpPr/>
            <p:nvPr/>
          </p:nvSpPr>
          <p:spPr>
            <a:xfrm>
              <a:off x="3904825" y="1387300"/>
              <a:ext cx="362400" cy="1487400"/>
            </a:xfrm>
            <a:prstGeom prst="round1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mj-lt"/>
              </a:endParaRPr>
            </a:p>
          </p:txBody>
        </p:sp>
        <p:sp>
          <p:nvSpPr>
            <p:cNvPr id="28" name="Google Shape;1199;p38"/>
            <p:cNvSpPr txBox="1"/>
            <p:nvPr/>
          </p:nvSpPr>
          <p:spPr>
            <a:xfrm>
              <a:off x="3848425" y="1035700"/>
              <a:ext cx="475200" cy="2754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a:solidFill>
                    <a:schemeClr val="accent1"/>
                  </a:solidFill>
                  <a:latin typeface="+mj-lt"/>
                  <a:ea typeface="Fira Sans Extra Condensed Medium"/>
                  <a:cs typeface="Fira Sans Extra Condensed Medium"/>
                  <a:sym typeface="Fira Sans Extra Condensed Medium"/>
                </a:rPr>
                <a:t>+50</a:t>
              </a:r>
              <a:endParaRPr sz="1500" dirty="0">
                <a:solidFill>
                  <a:schemeClr val="accent1"/>
                </a:solidFill>
                <a:latin typeface="+mj-lt"/>
                <a:ea typeface="Fira Sans Extra Condensed Medium"/>
                <a:cs typeface="Fira Sans Extra Condensed Medium"/>
                <a:sym typeface="Fira Sans Extra Condensed Medium"/>
              </a:endParaRPr>
            </a:p>
          </p:txBody>
        </p:sp>
      </p:grpSp>
      <p:grpSp>
        <p:nvGrpSpPr>
          <p:cNvPr id="29" name="Google Shape;1200;p38"/>
          <p:cNvGrpSpPr/>
          <p:nvPr/>
        </p:nvGrpSpPr>
        <p:grpSpPr>
          <a:xfrm>
            <a:off x="6204388" y="3342232"/>
            <a:ext cx="594160" cy="1153499"/>
            <a:chOff x="4821450" y="2874800"/>
            <a:chExt cx="475200" cy="922550"/>
          </a:xfrm>
        </p:grpSpPr>
        <p:sp>
          <p:nvSpPr>
            <p:cNvPr id="30" name="Google Shape;1201;p38"/>
            <p:cNvSpPr/>
            <p:nvPr/>
          </p:nvSpPr>
          <p:spPr>
            <a:xfrm rot="10800000">
              <a:off x="4876950" y="2874800"/>
              <a:ext cx="364200" cy="570900"/>
            </a:xfrm>
            <a:prstGeom prst="round1Rect">
              <a:avLst>
                <a:gd name="adj" fmla="val 50000"/>
              </a:avLst>
            </a:prstGeom>
            <a:solidFill>
              <a:srgbClr val="C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mj-lt"/>
              </a:endParaRPr>
            </a:p>
          </p:txBody>
        </p:sp>
        <p:sp>
          <p:nvSpPr>
            <p:cNvPr id="31" name="Google Shape;1202;p38"/>
            <p:cNvSpPr txBox="1"/>
            <p:nvPr/>
          </p:nvSpPr>
          <p:spPr>
            <a:xfrm>
              <a:off x="4821450" y="3521950"/>
              <a:ext cx="475200" cy="2754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a:solidFill>
                    <a:schemeClr val="accent3"/>
                  </a:solidFill>
                  <a:latin typeface="+mj-lt"/>
                  <a:ea typeface="Fira Sans Extra Condensed Medium"/>
                  <a:cs typeface="Fira Sans Extra Condensed Medium"/>
                  <a:sym typeface="Fira Sans Extra Condensed Medium"/>
                </a:rPr>
                <a:t>-10</a:t>
              </a:r>
              <a:endParaRPr sz="1500" dirty="0">
                <a:solidFill>
                  <a:schemeClr val="accent3"/>
                </a:solidFill>
                <a:latin typeface="+mj-lt"/>
                <a:ea typeface="Fira Sans Extra Condensed Medium"/>
                <a:cs typeface="Fira Sans Extra Condensed Medium"/>
                <a:sym typeface="Fira Sans Extra Condensed Medium"/>
              </a:endParaRPr>
            </a:p>
          </p:txBody>
        </p:sp>
      </p:grpSp>
      <p:cxnSp>
        <p:nvCxnSpPr>
          <p:cNvPr id="32" name="Google Shape;1203;p38"/>
          <p:cNvCxnSpPr/>
          <p:nvPr/>
        </p:nvCxnSpPr>
        <p:spPr>
          <a:xfrm>
            <a:off x="1059875" y="3342186"/>
            <a:ext cx="9665232" cy="0"/>
          </a:xfrm>
          <a:prstGeom prst="straightConnector1">
            <a:avLst/>
          </a:prstGeom>
          <a:noFill/>
          <a:ln w="19050" cap="flat" cmpd="sng">
            <a:solidFill>
              <a:schemeClr val="dk1"/>
            </a:solidFill>
            <a:prstDash val="solid"/>
            <a:round/>
            <a:headEnd type="none" w="med" len="med"/>
            <a:tailEnd type="none" w="med" len="med"/>
          </a:ln>
        </p:spPr>
      </p:cxnSp>
      <p:sp>
        <p:nvSpPr>
          <p:cNvPr id="34" name="Google Shape;1205;p38"/>
          <p:cNvSpPr txBox="1"/>
          <p:nvPr/>
        </p:nvSpPr>
        <p:spPr>
          <a:xfrm>
            <a:off x="8037320" y="1517645"/>
            <a:ext cx="2687731" cy="871735"/>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600" i="1" dirty="0">
                <a:solidFill>
                  <a:srgbClr val="434343"/>
                </a:solidFill>
                <a:ea typeface="Roboto"/>
                <a:cs typeface="Roboto"/>
                <a:sym typeface="Roboto"/>
              </a:rPr>
              <a:t>Mercury is the closest planet to the Sun and the smallest one</a:t>
            </a:r>
            <a:endParaRPr sz="1600" i="1" dirty="0">
              <a:solidFill>
                <a:srgbClr val="434343"/>
              </a:solidFill>
              <a:ea typeface="Roboto"/>
              <a:cs typeface="Roboto"/>
              <a:sym typeface="Roboto"/>
            </a:endParaRPr>
          </a:p>
        </p:txBody>
      </p:sp>
      <p:sp>
        <p:nvSpPr>
          <p:cNvPr id="35" name="Google Shape;1206;p38"/>
          <p:cNvSpPr/>
          <p:nvPr/>
        </p:nvSpPr>
        <p:spPr>
          <a:xfrm>
            <a:off x="8368665" y="1151764"/>
            <a:ext cx="2356386" cy="342467"/>
          </a:xfrm>
          <a:prstGeom prst="roundRect">
            <a:avLst>
              <a:gd name="adj" fmla="val 50000"/>
            </a:avLst>
          </a:prstGeom>
          <a:solidFill>
            <a:srgbClr val="C00000"/>
          </a:solid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700" i="1" dirty="0" smtClean="0">
                <a:solidFill>
                  <a:srgbClr val="FFFFFF"/>
                </a:solidFill>
                <a:latin typeface="+mj-lt"/>
                <a:ea typeface="Fira Sans Extra Condensed Medium"/>
                <a:cs typeface="Fira Sans Extra Condensed Medium"/>
                <a:sym typeface="Fira Sans Extra Condensed Medium"/>
              </a:rPr>
              <a:t>Tamaño 16</a:t>
            </a:r>
            <a:endParaRPr sz="1700" i="1" dirty="0">
              <a:solidFill>
                <a:srgbClr val="FFFFFF"/>
              </a:solidFill>
              <a:latin typeface="+mj-lt"/>
              <a:ea typeface="Fira Sans Extra Condensed Medium"/>
              <a:cs typeface="Fira Sans Extra Condensed Medium"/>
              <a:sym typeface="Fira Sans Extra Condensed Medium"/>
            </a:endParaRPr>
          </a:p>
        </p:txBody>
      </p:sp>
      <p:sp>
        <p:nvSpPr>
          <p:cNvPr id="37" name="Google Shape;1208;p38"/>
          <p:cNvSpPr txBox="1"/>
          <p:nvPr/>
        </p:nvSpPr>
        <p:spPr>
          <a:xfrm>
            <a:off x="1060494" y="4643571"/>
            <a:ext cx="3010575" cy="87173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600" i="1" dirty="0">
                <a:solidFill>
                  <a:srgbClr val="434343"/>
                </a:solidFill>
                <a:latin typeface="+mj-lt"/>
                <a:ea typeface="Roboto"/>
                <a:cs typeface="Roboto"/>
                <a:sym typeface="Roboto"/>
              </a:rPr>
              <a:t>Venus has a beautiful name and is the second planet from the Sun</a:t>
            </a:r>
            <a:endParaRPr sz="1600" i="1" dirty="0">
              <a:solidFill>
                <a:srgbClr val="434343"/>
              </a:solidFill>
              <a:latin typeface="+mj-lt"/>
              <a:ea typeface="Roboto"/>
              <a:cs typeface="Roboto"/>
              <a:sym typeface="Roboto"/>
            </a:endParaRPr>
          </a:p>
        </p:txBody>
      </p:sp>
      <p:sp>
        <p:nvSpPr>
          <p:cNvPr id="38" name="Google Shape;1209;p38"/>
          <p:cNvSpPr/>
          <p:nvPr/>
        </p:nvSpPr>
        <p:spPr>
          <a:xfrm>
            <a:off x="1060495" y="4277690"/>
            <a:ext cx="2356386" cy="342467"/>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600" i="1" dirty="0" smtClean="0">
                <a:solidFill>
                  <a:srgbClr val="FFFFFF"/>
                </a:solidFill>
                <a:latin typeface="+mj-lt"/>
                <a:ea typeface="Fira Sans Extra Condensed Medium"/>
                <a:cs typeface="Fira Sans Extra Condensed Medium"/>
                <a:sym typeface="Fira Sans Extra Condensed Medium"/>
              </a:rPr>
              <a:t>Tamaño 16</a:t>
            </a:r>
            <a:endParaRPr sz="1600" i="1" dirty="0">
              <a:solidFill>
                <a:srgbClr val="FFFFFF"/>
              </a:solidFill>
              <a:latin typeface="+mj-lt"/>
              <a:ea typeface="Fira Sans Extra Condensed Medium"/>
              <a:cs typeface="Fira Sans Extra Condensed Medium"/>
              <a:sym typeface="Fira Sans Extra Condensed Medium"/>
            </a:endParaRPr>
          </a:p>
        </p:txBody>
      </p:sp>
      <p:grpSp>
        <p:nvGrpSpPr>
          <p:cNvPr id="39" name="Google Shape;1210;p38"/>
          <p:cNvGrpSpPr/>
          <p:nvPr/>
        </p:nvGrpSpPr>
        <p:grpSpPr>
          <a:xfrm>
            <a:off x="5139729" y="2861441"/>
            <a:ext cx="290257" cy="290197"/>
            <a:chOff x="5660400" y="238125"/>
            <a:chExt cx="481825" cy="481825"/>
          </a:xfrm>
        </p:grpSpPr>
        <p:sp>
          <p:nvSpPr>
            <p:cNvPr id="40" name="Google Shape;1211;p38"/>
            <p:cNvSpPr/>
            <p:nvPr/>
          </p:nvSpPr>
          <p:spPr>
            <a:xfrm>
              <a:off x="5660400" y="436700"/>
              <a:ext cx="481825" cy="283250"/>
            </a:xfrm>
            <a:custGeom>
              <a:avLst/>
              <a:gdLst/>
              <a:ahLst/>
              <a:cxnLst/>
              <a:rect l="l" t="t" r="r" b="b"/>
              <a:pathLst>
                <a:path w="19273" h="11330" extrusionOk="0">
                  <a:moveTo>
                    <a:pt x="5120" y="1130"/>
                  </a:moveTo>
                  <a:cubicBezTo>
                    <a:pt x="5433" y="1130"/>
                    <a:pt x="5683" y="1380"/>
                    <a:pt x="5683" y="1693"/>
                  </a:cubicBezTo>
                  <a:cubicBezTo>
                    <a:pt x="5683" y="2006"/>
                    <a:pt x="5433" y="2259"/>
                    <a:pt x="5120" y="2259"/>
                  </a:cubicBezTo>
                  <a:lnTo>
                    <a:pt x="2861" y="2259"/>
                  </a:lnTo>
                  <a:cubicBezTo>
                    <a:pt x="2548" y="2259"/>
                    <a:pt x="2298" y="2006"/>
                    <a:pt x="2298" y="1693"/>
                  </a:cubicBezTo>
                  <a:cubicBezTo>
                    <a:pt x="2298" y="1380"/>
                    <a:pt x="2548" y="1130"/>
                    <a:pt x="2861" y="1130"/>
                  </a:cubicBezTo>
                  <a:close/>
                  <a:moveTo>
                    <a:pt x="10766" y="1130"/>
                  </a:moveTo>
                  <a:cubicBezTo>
                    <a:pt x="11079" y="1130"/>
                    <a:pt x="11329" y="1380"/>
                    <a:pt x="11329" y="1693"/>
                  </a:cubicBezTo>
                  <a:cubicBezTo>
                    <a:pt x="11329" y="2006"/>
                    <a:pt x="11079" y="2259"/>
                    <a:pt x="10766" y="2259"/>
                  </a:cubicBezTo>
                  <a:lnTo>
                    <a:pt x="8507" y="2259"/>
                  </a:lnTo>
                  <a:cubicBezTo>
                    <a:pt x="8194" y="2259"/>
                    <a:pt x="7944" y="2006"/>
                    <a:pt x="7944" y="1693"/>
                  </a:cubicBezTo>
                  <a:cubicBezTo>
                    <a:pt x="7944" y="1380"/>
                    <a:pt x="8194" y="1130"/>
                    <a:pt x="8507" y="1130"/>
                  </a:cubicBezTo>
                  <a:close/>
                  <a:moveTo>
                    <a:pt x="16412" y="1130"/>
                  </a:moveTo>
                  <a:cubicBezTo>
                    <a:pt x="16725" y="1130"/>
                    <a:pt x="16975" y="1380"/>
                    <a:pt x="16975" y="1693"/>
                  </a:cubicBezTo>
                  <a:cubicBezTo>
                    <a:pt x="16975" y="2006"/>
                    <a:pt x="16725" y="2259"/>
                    <a:pt x="16412" y="2259"/>
                  </a:cubicBezTo>
                  <a:lnTo>
                    <a:pt x="14153" y="2259"/>
                  </a:lnTo>
                  <a:cubicBezTo>
                    <a:pt x="13840" y="2259"/>
                    <a:pt x="13590" y="2006"/>
                    <a:pt x="13590" y="1693"/>
                  </a:cubicBezTo>
                  <a:cubicBezTo>
                    <a:pt x="13590" y="1380"/>
                    <a:pt x="13840" y="1130"/>
                    <a:pt x="14153" y="1130"/>
                  </a:cubicBezTo>
                  <a:close/>
                  <a:moveTo>
                    <a:pt x="5120" y="4518"/>
                  </a:moveTo>
                  <a:cubicBezTo>
                    <a:pt x="5433" y="4518"/>
                    <a:pt x="5683" y="4767"/>
                    <a:pt x="5683" y="5081"/>
                  </a:cubicBezTo>
                  <a:cubicBezTo>
                    <a:pt x="5683" y="5394"/>
                    <a:pt x="5433" y="5647"/>
                    <a:pt x="5120" y="5647"/>
                  </a:cubicBezTo>
                  <a:lnTo>
                    <a:pt x="2861" y="5647"/>
                  </a:lnTo>
                  <a:cubicBezTo>
                    <a:pt x="2548" y="5647"/>
                    <a:pt x="2298" y="5394"/>
                    <a:pt x="2298" y="5081"/>
                  </a:cubicBezTo>
                  <a:cubicBezTo>
                    <a:pt x="2298" y="4767"/>
                    <a:pt x="2548" y="4518"/>
                    <a:pt x="2861" y="4518"/>
                  </a:cubicBezTo>
                  <a:close/>
                  <a:moveTo>
                    <a:pt x="10766" y="4518"/>
                  </a:moveTo>
                  <a:cubicBezTo>
                    <a:pt x="11079" y="4518"/>
                    <a:pt x="11329" y="4767"/>
                    <a:pt x="11329" y="5081"/>
                  </a:cubicBezTo>
                  <a:cubicBezTo>
                    <a:pt x="11329" y="5394"/>
                    <a:pt x="11079" y="5647"/>
                    <a:pt x="10766" y="5647"/>
                  </a:cubicBezTo>
                  <a:lnTo>
                    <a:pt x="8507" y="5647"/>
                  </a:lnTo>
                  <a:cubicBezTo>
                    <a:pt x="8194" y="5647"/>
                    <a:pt x="7944" y="5394"/>
                    <a:pt x="7944" y="5081"/>
                  </a:cubicBezTo>
                  <a:cubicBezTo>
                    <a:pt x="7944" y="4767"/>
                    <a:pt x="8194" y="4518"/>
                    <a:pt x="8507" y="4518"/>
                  </a:cubicBezTo>
                  <a:close/>
                  <a:moveTo>
                    <a:pt x="16412" y="4518"/>
                  </a:moveTo>
                  <a:cubicBezTo>
                    <a:pt x="16725" y="4518"/>
                    <a:pt x="16975" y="4767"/>
                    <a:pt x="16975" y="5081"/>
                  </a:cubicBezTo>
                  <a:cubicBezTo>
                    <a:pt x="16975" y="5394"/>
                    <a:pt x="16725" y="5647"/>
                    <a:pt x="16412" y="5647"/>
                  </a:cubicBezTo>
                  <a:lnTo>
                    <a:pt x="14153" y="5647"/>
                  </a:lnTo>
                  <a:cubicBezTo>
                    <a:pt x="13840" y="5647"/>
                    <a:pt x="13590" y="5394"/>
                    <a:pt x="13590" y="5081"/>
                  </a:cubicBezTo>
                  <a:cubicBezTo>
                    <a:pt x="13590" y="4767"/>
                    <a:pt x="13840" y="4518"/>
                    <a:pt x="14153" y="4518"/>
                  </a:cubicBezTo>
                  <a:close/>
                  <a:moveTo>
                    <a:pt x="5120" y="7941"/>
                  </a:moveTo>
                  <a:cubicBezTo>
                    <a:pt x="5433" y="7941"/>
                    <a:pt x="5683" y="8194"/>
                    <a:pt x="5683" y="8507"/>
                  </a:cubicBezTo>
                  <a:cubicBezTo>
                    <a:pt x="5683" y="8818"/>
                    <a:pt x="5433" y="9071"/>
                    <a:pt x="5120" y="9071"/>
                  </a:cubicBezTo>
                  <a:lnTo>
                    <a:pt x="2861" y="9071"/>
                  </a:lnTo>
                  <a:cubicBezTo>
                    <a:pt x="2548" y="9071"/>
                    <a:pt x="2298" y="8818"/>
                    <a:pt x="2298" y="8507"/>
                  </a:cubicBezTo>
                  <a:cubicBezTo>
                    <a:pt x="2298" y="8194"/>
                    <a:pt x="2548" y="7941"/>
                    <a:pt x="2861" y="7941"/>
                  </a:cubicBezTo>
                  <a:close/>
                  <a:moveTo>
                    <a:pt x="10766" y="7941"/>
                  </a:moveTo>
                  <a:cubicBezTo>
                    <a:pt x="11079" y="7941"/>
                    <a:pt x="11329" y="8194"/>
                    <a:pt x="11329" y="8507"/>
                  </a:cubicBezTo>
                  <a:cubicBezTo>
                    <a:pt x="11329" y="8818"/>
                    <a:pt x="11079" y="9071"/>
                    <a:pt x="10766" y="9071"/>
                  </a:cubicBezTo>
                  <a:lnTo>
                    <a:pt x="8507" y="9071"/>
                  </a:lnTo>
                  <a:cubicBezTo>
                    <a:pt x="8194" y="9071"/>
                    <a:pt x="7944" y="8818"/>
                    <a:pt x="7944" y="8507"/>
                  </a:cubicBezTo>
                  <a:cubicBezTo>
                    <a:pt x="7944" y="8194"/>
                    <a:pt x="8194" y="7941"/>
                    <a:pt x="8507" y="7941"/>
                  </a:cubicBezTo>
                  <a:close/>
                  <a:moveTo>
                    <a:pt x="16412" y="7941"/>
                  </a:moveTo>
                  <a:cubicBezTo>
                    <a:pt x="16725" y="7941"/>
                    <a:pt x="16975" y="8194"/>
                    <a:pt x="16975" y="8507"/>
                  </a:cubicBezTo>
                  <a:cubicBezTo>
                    <a:pt x="16975" y="8818"/>
                    <a:pt x="16725" y="9071"/>
                    <a:pt x="16412" y="9071"/>
                  </a:cubicBezTo>
                  <a:lnTo>
                    <a:pt x="14153" y="9071"/>
                  </a:lnTo>
                  <a:cubicBezTo>
                    <a:pt x="13840" y="9071"/>
                    <a:pt x="13590" y="8818"/>
                    <a:pt x="13590" y="8507"/>
                  </a:cubicBezTo>
                  <a:cubicBezTo>
                    <a:pt x="13590" y="8194"/>
                    <a:pt x="13840" y="7941"/>
                    <a:pt x="14153" y="7941"/>
                  </a:cubicBezTo>
                  <a:close/>
                  <a:moveTo>
                    <a:pt x="1" y="1"/>
                  </a:moveTo>
                  <a:lnTo>
                    <a:pt x="1" y="9637"/>
                  </a:lnTo>
                  <a:cubicBezTo>
                    <a:pt x="1" y="10570"/>
                    <a:pt x="759" y="11329"/>
                    <a:pt x="1696" y="11329"/>
                  </a:cubicBezTo>
                  <a:lnTo>
                    <a:pt x="17580" y="11329"/>
                  </a:lnTo>
                  <a:cubicBezTo>
                    <a:pt x="18514" y="11329"/>
                    <a:pt x="19273" y="10570"/>
                    <a:pt x="19273" y="9637"/>
                  </a:cubicBezTo>
                  <a:lnTo>
                    <a:pt x="1927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41" name="Google Shape;1212;p38"/>
            <p:cNvSpPr/>
            <p:nvPr/>
          </p:nvSpPr>
          <p:spPr>
            <a:xfrm>
              <a:off x="5660400" y="238125"/>
              <a:ext cx="481825" cy="170375"/>
            </a:xfrm>
            <a:custGeom>
              <a:avLst/>
              <a:gdLst/>
              <a:ahLst/>
              <a:cxnLst/>
              <a:rect l="l" t="t" r="r" b="b"/>
              <a:pathLst>
                <a:path w="19273" h="6815" extrusionOk="0">
                  <a:moveTo>
                    <a:pt x="3990" y="1129"/>
                  </a:moveTo>
                  <a:cubicBezTo>
                    <a:pt x="4304" y="1129"/>
                    <a:pt x="4557" y="1382"/>
                    <a:pt x="4557" y="1695"/>
                  </a:cubicBezTo>
                  <a:lnTo>
                    <a:pt x="4557" y="3954"/>
                  </a:lnTo>
                  <a:cubicBezTo>
                    <a:pt x="4557" y="4264"/>
                    <a:pt x="4304" y="4517"/>
                    <a:pt x="3990" y="4517"/>
                  </a:cubicBezTo>
                  <a:cubicBezTo>
                    <a:pt x="3677" y="4517"/>
                    <a:pt x="3427" y="4264"/>
                    <a:pt x="3427" y="3954"/>
                  </a:cubicBezTo>
                  <a:lnTo>
                    <a:pt x="3427" y="1695"/>
                  </a:lnTo>
                  <a:cubicBezTo>
                    <a:pt x="3427" y="1382"/>
                    <a:pt x="3677" y="1129"/>
                    <a:pt x="3990" y="1129"/>
                  </a:cubicBezTo>
                  <a:close/>
                  <a:moveTo>
                    <a:pt x="9637" y="1129"/>
                  </a:moveTo>
                  <a:cubicBezTo>
                    <a:pt x="9950" y="1129"/>
                    <a:pt x="10203" y="1382"/>
                    <a:pt x="10203" y="1695"/>
                  </a:cubicBezTo>
                  <a:lnTo>
                    <a:pt x="10203" y="3954"/>
                  </a:lnTo>
                  <a:cubicBezTo>
                    <a:pt x="10203" y="4264"/>
                    <a:pt x="9950" y="4517"/>
                    <a:pt x="9637" y="4517"/>
                  </a:cubicBezTo>
                  <a:cubicBezTo>
                    <a:pt x="9323" y="4517"/>
                    <a:pt x="9073" y="4264"/>
                    <a:pt x="9073" y="3954"/>
                  </a:cubicBezTo>
                  <a:lnTo>
                    <a:pt x="9073" y="1695"/>
                  </a:lnTo>
                  <a:cubicBezTo>
                    <a:pt x="9073" y="1382"/>
                    <a:pt x="9323" y="1129"/>
                    <a:pt x="9637" y="1129"/>
                  </a:cubicBezTo>
                  <a:close/>
                  <a:moveTo>
                    <a:pt x="15283" y="1129"/>
                  </a:moveTo>
                  <a:cubicBezTo>
                    <a:pt x="15596" y="1129"/>
                    <a:pt x="15849" y="1382"/>
                    <a:pt x="15849" y="1695"/>
                  </a:cubicBezTo>
                  <a:lnTo>
                    <a:pt x="15849" y="3954"/>
                  </a:lnTo>
                  <a:cubicBezTo>
                    <a:pt x="15849" y="4264"/>
                    <a:pt x="15596" y="4517"/>
                    <a:pt x="15283" y="4517"/>
                  </a:cubicBezTo>
                  <a:cubicBezTo>
                    <a:pt x="14969" y="4517"/>
                    <a:pt x="14719" y="4264"/>
                    <a:pt x="14719" y="3954"/>
                  </a:cubicBezTo>
                  <a:lnTo>
                    <a:pt x="14719" y="1695"/>
                  </a:lnTo>
                  <a:cubicBezTo>
                    <a:pt x="14719" y="1382"/>
                    <a:pt x="14969" y="1129"/>
                    <a:pt x="15283" y="1129"/>
                  </a:cubicBezTo>
                  <a:close/>
                  <a:moveTo>
                    <a:pt x="3990" y="0"/>
                  </a:moveTo>
                  <a:cubicBezTo>
                    <a:pt x="3054" y="0"/>
                    <a:pt x="2298" y="759"/>
                    <a:pt x="2298" y="1695"/>
                  </a:cubicBezTo>
                  <a:lnTo>
                    <a:pt x="2298" y="2258"/>
                  </a:lnTo>
                  <a:lnTo>
                    <a:pt x="1696" y="2258"/>
                  </a:lnTo>
                  <a:cubicBezTo>
                    <a:pt x="759" y="2258"/>
                    <a:pt x="1" y="3017"/>
                    <a:pt x="1" y="3954"/>
                  </a:cubicBezTo>
                  <a:lnTo>
                    <a:pt x="1" y="6814"/>
                  </a:lnTo>
                  <a:lnTo>
                    <a:pt x="19273" y="6814"/>
                  </a:lnTo>
                  <a:lnTo>
                    <a:pt x="19273" y="3954"/>
                  </a:lnTo>
                  <a:cubicBezTo>
                    <a:pt x="19273" y="3017"/>
                    <a:pt x="18514" y="2258"/>
                    <a:pt x="17580" y="2258"/>
                  </a:cubicBezTo>
                  <a:lnTo>
                    <a:pt x="16978" y="2258"/>
                  </a:lnTo>
                  <a:lnTo>
                    <a:pt x="16978" y="1695"/>
                  </a:lnTo>
                  <a:cubicBezTo>
                    <a:pt x="16978" y="759"/>
                    <a:pt x="16219" y="0"/>
                    <a:pt x="15283" y="0"/>
                  </a:cubicBezTo>
                  <a:cubicBezTo>
                    <a:pt x="14346" y="0"/>
                    <a:pt x="13590" y="759"/>
                    <a:pt x="13590" y="1695"/>
                  </a:cubicBezTo>
                  <a:lnTo>
                    <a:pt x="13590" y="2258"/>
                  </a:lnTo>
                  <a:lnTo>
                    <a:pt x="11332" y="2258"/>
                  </a:lnTo>
                  <a:lnTo>
                    <a:pt x="11332" y="1695"/>
                  </a:lnTo>
                  <a:cubicBezTo>
                    <a:pt x="11332" y="759"/>
                    <a:pt x="10573" y="0"/>
                    <a:pt x="9637" y="0"/>
                  </a:cubicBezTo>
                  <a:cubicBezTo>
                    <a:pt x="8700" y="0"/>
                    <a:pt x="7944" y="759"/>
                    <a:pt x="7944" y="1695"/>
                  </a:cubicBezTo>
                  <a:lnTo>
                    <a:pt x="7944" y="2258"/>
                  </a:lnTo>
                  <a:lnTo>
                    <a:pt x="5686" y="2258"/>
                  </a:lnTo>
                  <a:lnTo>
                    <a:pt x="5686" y="1695"/>
                  </a:lnTo>
                  <a:cubicBezTo>
                    <a:pt x="5686" y="759"/>
                    <a:pt x="4927" y="0"/>
                    <a:pt x="399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grpSp>
      <p:sp>
        <p:nvSpPr>
          <p:cNvPr id="42" name="Google Shape;1213;p38"/>
          <p:cNvSpPr/>
          <p:nvPr/>
        </p:nvSpPr>
        <p:spPr>
          <a:xfrm>
            <a:off x="2405455" y="2861441"/>
            <a:ext cx="258556" cy="290197"/>
          </a:xfrm>
          <a:custGeom>
            <a:avLst/>
            <a:gdLst/>
            <a:ahLst/>
            <a:cxnLst/>
            <a:rect l="l" t="t" r="r" b="b"/>
            <a:pathLst>
              <a:path w="17168" h="19273" extrusionOk="0">
                <a:moveTo>
                  <a:pt x="15361" y="1130"/>
                </a:moveTo>
                <a:cubicBezTo>
                  <a:pt x="15671" y="1130"/>
                  <a:pt x="15924" y="1382"/>
                  <a:pt x="15924" y="1696"/>
                </a:cubicBezTo>
                <a:cubicBezTo>
                  <a:pt x="15924" y="2006"/>
                  <a:pt x="15671" y="2259"/>
                  <a:pt x="15361" y="2259"/>
                </a:cubicBezTo>
                <a:lnTo>
                  <a:pt x="1810" y="2259"/>
                </a:lnTo>
                <a:cubicBezTo>
                  <a:pt x="1497" y="2259"/>
                  <a:pt x="1244" y="2006"/>
                  <a:pt x="1244" y="1696"/>
                </a:cubicBezTo>
                <a:cubicBezTo>
                  <a:pt x="1244" y="1382"/>
                  <a:pt x="1497" y="1130"/>
                  <a:pt x="1810" y="1130"/>
                </a:cubicBezTo>
                <a:close/>
                <a:moveTo>
                  <a:pt x="15361" y="11332"/>
                </a:moveTo>
                <a:cubicBezTo>
                  <a:pt x="15671" y="11332"/>
                  <a:pt x="15924" y="11582"/>
                  <a:pt x="15924" y="11895"/>
                </a:cubicBezTo>
                <a:cubicBezTo>
                  <a:pt x="15924" y="12208"/>
                  <a:pt x="15671" y="12461"/>
                  <a:pt x="15361" y="12461"/>
                </a:cubicBezTo>
                <a:lnTo>
                  <a:pt x="1810" y="12461"/>
                </a:lnTo>
                <a:cubicBezTo>
                  <a:pt x="1497" y="12461"/>
                  <a:pt x="1244" y="12208"/>
                  <a:pt x="1244" y="11895"/>
                </a:cubicBezTo>
                <a:cubicBezTo>
                  <a:pt x="1244" y="11582"/>
                  <a:pt x="1497" y="11332"/>
                  <a:pt x="1810" y="11332"/>
                </a:cubicBezTo>
                <a:close/>
                <a:moveTo>
                  <a:pt x="1804" y="0"/>
                </a:moveTo>
                <a:cubicBezTo>
                  <a:pt x="982" y="0"/>
                  <a:pt x="277" y="593"/>
                  <a:pt x="139" y="1404"/>
                </a:cubicBezTo>
                <a:cubicBezTo>
                  <a:pt x="1" y="2217"/>
                  <a:pt x="467" y="3012"/>
                  <a:pt x="1244" y="3286"/>
                </a:cubicBezTo>
                <a:lnTo>
                  <a:pt x="1244" y="10305"/>
                </a:lnTo>
                <a:cubicBezTo>
                  <a:pt x="570" y="10543"/>
                  <a:pt x="118" y="11178"/>
                  <a:pt x="115" y="11895"/>
                </a:cubicBezTo>
                <a:cubicBezTo>
                  <a:pt x="115" y="12831"/>
                  <a:pt x="874" y="13587"/>
                  <a:pt x="1810" y="13590"/>
                </a:cubicBezTo>
                <a:lnTo>
                  <a:pt x="6752" y="13590"/>
                </a:lnTo>
                <a:lnTo>
                  <a:pt x="2518" y="18333"/>
                </a:lnTo>
                <a:cubicBezTo>
                  <a:pt x="2316" y="18565"/>
                  <a:pt x="2337" y="18914"/>
                  <a:pt x="2566" y="19122"/>
                </a:cubicBezTo>
                <a:cubicBezTo>
                  <a:pt x="2674" y="19218"/>
                  <a:pt x="2809" y="19266"/>
                  <a:pt x="2943" y="19266"/>
                </a:cubicBezTo>
                <a:cubicBezTo>
                  <a:pt x="3095" y="19266"/>
                  <a:pt x="3247" y="19205"/>
                  <a:pt x="3358" y="19086"/>
                </a:cubicBezTo>
                <a:lnTo>
                  <a:pt x="8020" y="13867"/>
                </a:lnTo>
                <a:lnTo>
                  <a:pt x="8020" y="18709"/>
                </a:lnTo>
                <a:cubicBezTo>
                  <a:pt x="8020" y="19019"/>
                  <a:pt x="8273" y="19272"/>
                  <a:pt x="8586" y="19272"/>
                </a:cubicBezTo>
                <a:cubicBezTo>
                  <a:pt x="8896" y="19272"/>
                  <a:pt x="9149" y="19019"/>
                  <a:pt x="9149" y="18709"/>
                </a:cubicBezTo>
                <a:lnTo>
                  <a:pt x="9149" y="13867"/>
                </a:lnTo>
                <a:lnTo>
                  <a:pt x="13810" y="19086"/>
                </a:lnTo>
                <a:cubicBezTo>
                  <a:pt x="13922" y="19203"/>
                  <a:pt x="14072" y="19263"/>
                  <a:pt x="14224" y="19263"/>
                </a:cubicBezTo>
                <a:cubicBezTo>
                  <a:pt x="14359" y="19263"/>
                  <a:pt x="14494" y="19215"/>
                  <a:pt x="14602" y="19119"/>
                </a:cubicBezTo>
                <a:cubicBezTo>
                  <a:pt x="14831" y="18914"/>
                  <a:pt x="14852" y="18562"/>
                  <a:pt x="14650" y="18330"/>
                </a:cubicBezTo>
                <a:lnTo>
                  <a:pt x="10417" y="13590"/>
                </a:lnTo>
                <a:lnTo>
                  <a:pt x="15361" y="13590"/>
                </a:lnTo>
                <a:cubicBezTo>
                  <a:pt x="16183" y="13590"/>
                  <a:pt x="16891" y="12997"/>
                  <a:pt x="17029" y="12184"/>
                </a:cubicBezTo>
                <a:cubicBezTo>
                  <a:pt x="17168" y="11374"/>
                  <a:pt x="16701" y="10579"/>
                  <a:pt x="15924" y="10305"/>
                </a:cubicBezTo>
                <a:lnTo>
                  <a:pt x="15924" y="3286"/>
                </a:lnTo>
                <a:cubicBezTo>
                  <a:pt x="16701" y="3012"/>
                  <a:pt x="17168" y="2217"/>
                  <a:pt x="17029" y="1404"/>
                </a:cubicBezTo>
                <a:cubicBezTo>
                  <a:pt x="16891" y="593"/>
                  <a:pt x="16187" y="0"/>
                  <a:pt x="15367" y="0"/>
                </a:cubicBezTo>
                <a:cubicBezTo>
                  <a:pt x="15365" y="0"/>
                  <a:pt x="15363" y="0"/>
                  <a:pt x="15361" y="0"/>
                </a:cubicBezTo>
                <a:lnTo>
                  <a:pt x="1810" y="0"/>
                </a:lnTo>
                <a:cubicBezTo>
                  <a:pt x="1808" y="0"/>
                  <a:pt x="1806" y="0"/>
                  <a:pt x="18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grpSp>
        <p:nvGrpSpPr>
          <p:cNvPr id="43" name="Google Shape;1214;p38"/>
          <p:cNvGrpSpPr/>
          <p:nvPr/>
        </p:nvGrpSpPr>
        <p:grpSpPr>
          <a:xfrm>
            <a:off x="6355775" y="3532644"/>
            <a:ext cx="291387" cy="290212"/>
            <a:chOff x="2085450" y="842250"/>
            <a:chExt cx="483700" cy="481850"/>
          </a:xfrm>
        </p:grpSpPr>
        <p:sp>
          <p:nvSpPr>
            <p:cNvPr id="44" name="Google Shape;1215;p38"/>
            <p:cNvSpPr/>
            <p:nvPr/>
          </p:nvSpPr>
          <p:spPr>
            <a:xfrm>
              <a:off x="2085525" y="926925"/>
              <a:ext cx="483625" cy="397175"/>
            </a:xfrm>
            <a:custGeom>
              <a:avLst/>
              <a:gdLst/>
              <a:ahLst/>
              <a:cxnLst/>
              <a:rect l="l" t="t" r="r" b="b"/>
              <a:pathLst>
                <a:path w="19345" h="15887" extrusionOk="0">
                  <a:moveTo>
                    <a:pt x="1693" y="1"/>
                  </a:moveTo>
                  <a:cubicBezTo>
                    <a:pt x="756" y="1"/>
                    <a:pt x="0" y="760"/>
                    <a:pt x="0" y="1696"/>
                  </a:cubicBezTo>
                  <a:cubicBezTo>
                    <a:pt x="0" y="2630"/>
                    <a:pt x="756" y="3389"/>
                    <a:pt x="1693" y="3389"/>
                  </a:cubicBezTo>
                  <a:lnTo>
                    <a:pt x="3990" y="3389"/>
                  </a:lnTo>
                  <a:cubicBezTo>
                    <a:pt x="4924" y="3389"/>
                    <a:pt x="5683" y="4147"/>
                    <a:pt x="5683" y="5084"/>
                  </a:cubicBezTo>
                  <a:lnTo>
                    <a:pt x="5683" y="8547"/>
                  </a:lnTo>
                  <a:cubicBezTo>
                    <a:pt x="5683" y="11347"/>
                    <a:pt x="7962" y="13627"/>
                    <a:pt x="10766" y="13627"/>
                  </a:cubicBezTo>
                  <a:lnTo>
                    <a:pt x="13626" y="13627"/>
                  </a:lnTo>
                  <a:lnTo>
                    <a:pt x="13626" y="15322"/>
                  </a:lnTo>
                  <a:cubicBezTo>
                    <a:pt x="13626" y="15656"/>
                    <a:pt x="13901" y="15887"/>
                    <a:pt x="14194" y="15887"/>
                  </a:cubicBezTo>
                  <a:cubicBezTo>
                    <a:pt x="14308" y="15887"/>
                    <a:pt x="14425" y="15852"/>
                    <a:pt x="14530" y="15774"/>
                  </a:cubicBezTo>
                  <a:lnTo>
                    <a:pt x="19046" y="12386"/>
                  </a:lnTo>
                  <a:cubicBezTo>
                    <a:pt x="19345" y="12160"/>
                    <a:pt x="19345" y="11706"/>
                    <a:pt x="19046" y="11483"/>
                  </a:cubicBezTo>
                  <a:lnTo>
                    <a:pt x="14530" y="8095"/>
                  </a:lnTo>
                  <a:cubicBezTo>
                    <a:pt x="14424" y="8016"/>
                    <a:pt x="14307" y="7981"/>
                    <a:pt x="14192" y="7981"/>
                  </a:cubicBezTo>
                  <a:cubicBezTo>
                    <a:pt x="13899" y="7981"/>
                    <a:pt x="13626" y="8212"/>
                    <a:pt x="13626" y="8547"/>
                  </a:cubicBezTo>
                  <a:lnTo>
                    <a:pt x="13626" y="10239"/>
                  </a:lnTo>
                  <a:lnTo>
                    <a:pt x="10766" y="10239"/>
                  </a:lnTo>
                  <a:cubicBezTo>
                    <a:pt x="9829" y="10239"/>
                    <a:pt x="9070" y="9480"/>
                    <a:pt x="9070" y="8547"/>
                  </a:cubicBezTo>
                  <a:lnTo>
                    <a:pt x="9070" y="5084"/>
                  </a:lnTo>
                  <a:cubicBezTo>
                    <a:pt x="9070" y="2280"/>
                    <a:pt x="6791" y="1"/>
                    <a:pt x="399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45" name="Google Shape;1216;p38"/>
            <p:cNvSpPr/>
            <p:nvPr/>
          </p:nvSpPr>
          <p:spPr>
            <a:xfrm>
              <a:off x="2085450" y="1151875"/>
              <a:ext cx="143650" cy="87575"/>
            </a:xfrm>
            <a:custGeom>
              <a:avLst/>
              <a:gdLst/>
              <a:ahLst/>
              <a:cxnLst/>
              <a:rect l="l" t="t" r="r" b="b"/>
              <a:pathLst>
                <a:path w="5746" h="3503" extrusionOk="0">
                  <a:moveTo>
                    <a:pt x="4577" y="1"/>
                  </a:moveTo>
                  <a:cubicBezTo>
                    <a:pt x="4391" y="73"/>
                    <a:pt x="4192" y="112"/>
                    <a:pt x="3990" y="115"/>
                  </a:cubicBezTo>
                  <a:lnTo>
                    <a:pt x="1693" y="115"/>
                  </a:lnTo>
                  <a:cubicBezTo>
                    <a:pt x="759" y="115"/>
                    <a:pt x="0" y="871"/>
                    <a:pt x="0" y="1807"/>
                  </a:cubicBezTo>
                  <a:cubicBezTo>
                    <a:pt x="0" y="2744"/>
                    <a:pt x="759" y="3503"/>
                    <a:pt x="1693" y="3503"/>
                  </a:cubicBezTo>
                  <a:lnTo>
                    <a:pt x="1696" y="3500"/>
                  </a:lnTo>
                  <a:lnTo>
                    <a:pt x="3993" y="3500"/>
                  </a:lnTo>
                  <a:cubicBezTo>
                    <a:pt x="4589" y="3500"/>
                    <a:pt x="5183" y="3391"/>
                    <a:pt x="5746" y="3186"/>
                  </a:cubicBezTo>
                  <a:cubicBezTo>
                    <a:pt x="5065" y="2253"/>
                    <a:pt x="4662" y="1151"/>
                    <a:pt x="457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46" name="Google Shape;1217;p38"/>
            <p:cNvSpPr/>
            <p:nvPr/>
          </p:nvSpPr>
          <p:spPr>
            <a:xfrm>
              <a:off x="2274775" y="842250"/>
              <a:ext cx="294375" cy="197650"/>
            </a:xfrm>
            <a:custGeom>
              <a:avLst/>
              <a:gdLst/>
              <a:ahLst/>
              <a:cxnLst/>
              <a:rect l="l" t="t" r="r" b="b"/>
              <a:pathLst>
                <a:path w="11775" h="7906" extrusionOk="0">
                  <a:moveTo>
                    <a:pt x="6622" y="0"/>
                  </a:moveTo>
                  <a:cubicBezTo>
                    <a:pt x="6329" y="0"/>
                    <a:pt x="6056" y="231"/>
                    <a:pt x="6056" y="566"/>
                  </a:cubicBezTo>
                  <a:lnTo>
                    <a:pt x="6056" y="2259"/>
                  </a:lnTo>
                  <a:lnTo>
                    <a:pt x="3196" y="2259"/>
                  </a:lnTo>
                  <a:cubicBezTo>
                    <a:pt x="2030" y="2265"/>
                    <a:pt x="904" y="2668"/>
                    <a:pt x="1" y="3406"/>
                  </a:cubicBezTo>
                  <a:cubicBezTo>
                    <a:pt x="940" y="4068"/>
                    <a:pt x="1675" y="4978"/>
                    <a:pt x="2130" y="6032"/>
                  </a:cubicBezTo>
                  <a:cubicBezTo>
                    <a:pt x="2431" y="5785"/>
                    <a:pt x="2804" y="5649"/>
                    <a:pt x="3196" y="5646"/>
                  </a:cubicBezTo>
                  <a:lnTo>
                    <a:pt x="6056" y="5646"/>
                  </a:lnTo>
                  <a:lnTo>
                    <a:pt x="6056" y="7342"/>
                  </a:lnTo>
                  <a:cubicBezTo>
                    <a:pt x="6056" y="7679"/>
                    <a:pt x="6334" y="7906"/>
                    <a:pt x="6625" y="7906"/>
                  </a:cubicBezTo>
                  <a:cubicBezTo>
                    <a:pt x="6740" y="7906"/>
                    <a:pt x="6857" y="7871"/>
                    <a:pt x="6960" y="7793"/>
                  </a:cubicBezTo>
                  <a:lnTo>
                    <a:pt x="11476" y="4406"/>
                  </a:lnTo>
                  <a:cubicBezTo>
                    <a:pt x="11775" y="4180"/>
                    <a:pt x="11775" y="3725"/>
                    <a:pt x="11476" y="3502"/>
                  </a:cubicBezTo>
                  <a:lnTo>
                    <a:pt x="6960" y="115"/>
                  </a:lnTo>
                  <a:cubicBezTo>
                    <a:pt x="6854" y="36"/>
                    <a:pt x="6737" y="0"/>
                    <a:pt x="66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grpSp>
      <p:grpSp>
        <p:nvGrpSpPr>
          <p:cNvPr id="47" name="Google Shape;1218;p38"/>
          <p:cNvGrpSpPr/>
          <p:nvPr/>
        </p:nvGrpSpPr>
        <p:grpSpPr>
          <a:xfrm>
            <a:off x="1472874" y="2861441"/>
            <a:ext cx="290302" cy="290197"/>
            <a:chOff x="2685825" y="840375"/>
            <a:chExt cx="481900" cy="481825"/>
          </a:xfrm>
        </p:grpSpPr>
        <p:sp>
          <p:nvSpPr>
            <p:cNvPr id="48" name="Google Shape;1219;p38"/>
            <p:cNvSpPr/>
            <p:nvPr/>
          </p:nvSpPr>
          <p:spPr>
            <a:xfrm>
              <a:off x="2685825" y="840375"/>
              <a:ext cx="481900" cy="481825"/>
            </a:xfrm>
            <a:custGeom>
              <a:avLst/>
              <a:gdLst/>
              <a:ahLst/>
              <a:cxnLst/>
              <a:rect l="l" t="t" r="r" b="b"/>
              <a:pathLst>
                <a:path w="19276" h="19273" extrusionOk="0">
                  <a:moveTo>
                    <a:pt x="9600" y="4592"/>
                  </a:moveTo>
                  <a:cubicBezTo>
                    <a:pt x="12403" y="4592"/>
                    <a:pt x="14683" y="6872"/>
                    <a:pt x="14683" y="9675"/>
                  </a:cubicBezTo>
                  <a:cubicBezTo>
                    <a:pt x="14683" y="12476"/>
                    <a:pt x="12403" y="14755"/>
                    <a:pt x="9600" y="14755"/>
                  </a:cubicBezTo>
                  <a:cubicBezTo>
                    <a:pt x="6799" y="14755"/>
                    <a:pt x="4520" y="12476"/>
                    <a:pt x="4520" y="9675"/>
                  </a:cubicBezTo>
                  <a:cubicBezTo>
                    <a:pt x="4520" y="6872"/>
                    <a:pt x="6799" y="4592"/>
                    <a:pt x="9600" y="4592"/>
                  </a:cubicBezTo>
                  <a:close/>
                  <a:moveTo>
                    <a:pt x="8471" y="0"/>
                  </a:moveTo>
                  <a:cubicBezTo>
                    <a:pt x="8212" y="0"/>
                    <a:pt x="7986" y="175"/>
                    <a:pt x="7923" y="428"/>
                  </a:cubicBezTo>
                  <a:lnTo>
                    <a:pt x="7691" y="1427"/>
                  </a:lnTo>
                  <a:cubicBezTo>
                    <a:pt x="6778" y="1635"/>
                    <a:pt x="5908" y="1993"/>
                    <a:pt x="5116" y="2490"/>
                  </a:cubicBezTo>
                  <a:lnTo>
                    <a:pt x="4300" y="2002"/>
                  </a:lnTo>
                  <a:cubicBezTo>
                    <a:pt x="4210" y="1949"/>
                    <a:pt x="4110" y="1922"/>
                    <a:pt x="4010" y="1922"/>
                  </a:cubicBezTo>
                  <a:cubicBezTo>
                    <a:pt x="3864" y="1922"/>
                    <a:pt x="3719" y="1978"/>
                    <a:pt x="3611" y="2087"/>
                  </a:cubicBezTo>
                  <a:lnTo>
                    <a:pt x="2015" y="3683"/>
                  </a:lnTo>
                  <a:cubicBezTo>
                    <a:pt x="1831" y="3866"/>
                    <a:pt x="1798" y="4153"/>
                    <a:pt x="1930" y="4372"/>
                  </a:cubicBezTo>
                  <a:lnTo>
                    <a:pt x="2418" y="5188"/>
                  </a:lnTo>
                  <a:cubicBezTo>
                    <a:pt x="1921" y="5980"/>
                    <a:pt x="1563" y="6851"/>
                    <a:pt x="1355" y="7766"/>
                  </a:cubicBezTo>
                  <a:lnTo>
                    <a:pt x="431" y="7995"/>
                  </a:lnTo>
                  <a:cubicBezTo>
                    <a:pt x="178" y="8058"/>
                    <a:pt x="0" y="8284"/>
                    <a:pt x="3" y="8546"/>
                  </a:cubicBezTo>
                  <a:lnTo>
                    <a:pt x="3" y="10804"/>
                  </a:lnTo>
                  <a:cubicBezTo>
                    <a:pt x="0" y="11060"/>
                    <a:pt x="178" y="11286"/>
                    <a:pt x="428" y="11349"/>
                  </a:cubicBezTo>
                  <a:lnTo>
                    <a:pt x="1352" y="11581"/>
                  </a:lnTo>
                  <a:cubicBezTo>
                    <a:pt x="1560" y="12494"/>
                    <a:pt x="1921" y="13364"/>
                    <a:pt x="2418" y="14159"/>
                  </a:cubicBezTo>
                  <a:lnTo>
                    <a:pt x="1927" y="14972"/>
                  </a:lnTo>
                  <a:cubicBezTo>
                    <a:pt x="1795" y="15195"/>
                    <a:pt x="1831" y="15478"/>
                    <a:pt x="2012" y="15662"/>
                  </a:cubicBezTo>
                  <a:lnTo>
                    <a:pt x="3611" y="17261"/>
                  </a:lnTo>
                  <a:cubicBezTo>
                    <a:pt x="3720" y="17368"/>
                    <a:pt x="3864" y="17424"/>
                    <a:pt x="4011" y="17424"/>
                  </a:cubicBezTo>
                  <a:cubicBezTo>
                    <a:pt x="4110" y="17424"/>
                    <a:pt x="4210" y="17398"/>
                    <a:pt x="4300" y="17345"/>
                  </a:cubicBezTo>
                  <a:lnTo>
                    <a:pt x="5113" y="16854"/>
                  </a:lnTo>
                  <a:cubicBezTo>
                    <a:pt x="5908" y="17351"/>
                    <a:pt x="6778" y="17712"/>
                    <a:pt x="7691" y="17920"/>
                  </a:cubicBezTo>
                  <a:lnTo>
                    <a:pt x="7923" y="18844"/>
                  </a:lnTo>
                  <a:cubicBezTo>
                    <a:pt x="7983" y="19094"/>
                    <a:pt x="8212" y="19272"/>
                    <a:pt x="8471" y="19272"/>
                  </a:cubicBezTo>
                  <a:lnTo>
                    <a:pt x="10729" y="19272"/>
                  </a:lnTo>
                  <a:cubicBezTo>
                    <a:pt x="10988" y="19272"/>
                    <a:pt x="11214" y="19097"/>
                    <a:pt x="11277" y="18844"/>
                  </a:cubicBezTo>
                  <a:lnTo>
                    <a:pt x="11509" y="17920"/>
                  </a:lnTo>
                  <a:cubicBezTo>
                    <a:pt x="12421" y="17712"/>
                    <a:pt x="13292" y="17354"/>
                    <a:pt x="14084" y="16857"/>
                  </a:cubicBezTo>
                  <a:lnTo>
                    <a:pt x="14900" y="17345"/>
                  </a:lnTo>
                  <a:cubicBezTo>
                    <a:pt x="14989" y="17399"/>
                    <a:pt x="15090" y="17425"/>
                    <a:pt x="15190" y="17425"/>
                  </a:cubicBezTo>
                  <a:cubicBezTo>
                    <a:pt x="15336" y="17425"/>
                    <a:pt x="15480" y="17369"/>
                    <a:pt x="15589" y="17261"/>
                  </a:cubicBezTo>
                  <a:lnTo>
                    <a:pt x="17185" y="15665"/>
                  </a:lnTo>
                  <a:cubicBezTo>
                    <a:pt x="17369" y="15481"/>
                    <a:pt x="17402" y="15195"/>
                    <a:pt x="17270" y="14975"/>
                  </a:cubicBezTo>
                  <a:lnTo>
                    <a:pt x="16782" y="14159"/>
                  </a:lnTo>
                  <a:cubicBezTo>
                    <a:pt x="17279" y="13367"/>
                    <a:pt x="17637" y="12497"/>
                    <a:pt x="17845" y="11584"/>
                  </a:cubicBezTo>
                  <a:lnTo>
                    <a:pt x="18844" y="11352"/>
                  </a:lnTo>
                  <a:cubicBezTo>
                    <a:pt x="19097" y="11289"/>
                    <a:pt x="19275" y="11063"/>
                    <a:pt x="19275" y="10804"/>
                  </a:cubicBezTo>
                  <a:lnTo>
                    <a:pt x="19275" y="8546"/>
                  </a:lnTo>
                  <a:cubicBezTo>
                    <a:pt x="19275" y="8287"/>
                    <a:pt x="19097" y="8061"/>
                    <a:pt x="18847" y="7998"/>
                  </a:cubicBezTo>
                  <a:lnTo>
                    <a:pt x="17848" y="7766"/>
                  </a:lnTo>
                  <a:cubicBezTo>
                    <a:pt x="17640" y="6854"/>
                    <a:pt x="17279" y="5983"/>
                    <a:pt x="16782" y="5188"/>
                  </a:cubicBezTo>
                  <a:lnTo>
                    <a:pt x="17273" y="4375"/>
                  </a:lnTo>
                  <a:cubicBezTo>
                    <a:pt x="17405" y="4153"/>
                    <a:pt x="17369" y="3869"/>
                    <a:pt x="17188" y="3686"/>
                  </a:cubicBezTo>
                  <a:lnTo>
                    <a:pt x="15589" y="2090"/>
                  </a:lnTo>
                  <a:cubicBezTo>
                    <a:pt x="15480" y="1980"/>
                    <a:pt x="15335" y="1923"/>
                    <a:pt x="15188" y="1923"/>
                  </a:cubicBezTo>
                  <a:cubicBezTo>
                    <a:pt x="15089" y="1923"/>
                    <a:pt x="14989" y="1949"/>
                    <a:pt x="14900" y="2002"/>
                  </a:cubicBezTo>
                  <a:lnTo>
                    <a:pt x="14087" y="2493"/>
                  </a:lnTo>
                  <a:cubicBezTo>
                    <a:pt x="13292" y="1996"/>
                    <a:pt x="12421" y="1635"/>
                    <a:pt x="11509" y="1427"/>
                  </a:cubicBezTo>
                  <a:lnTo>
                    <a:pt x="11277" y="428"/>
                  </a:lnTo>
                  <a:cubicBezTo>
                    <a:pt x="11217" y="178"/>
                    <a:pt x="10988" y="0"/>
                    <a:pt x="1072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49" name="Google Shape;1220;p38"/>
            <p:cNvSpPr/>
            <p:nvPr/>
          </p:nvSpPr>
          <p:spPr>
            <a:xfrm>
              <a:off x="2819200" y="983400"/>
              <a:ext cx="205475" cy="197625"/>
            </a:xfrm>
            <a:custGeom>
              <a:avLst/>
              <a:gdLst/>
              <a:ahLst/>
              <a:cxnLst/>
              <a:rect l="l" t="t" r="r" b="b"/>
              <a:pathLst>
                <a:path w="8219" h="7905" extrusionOk="0">
                  <a:moveTo>
                    <a:pt x="4265" y="1129"/>
                  </a:moveTo>
                  <a:cubicBezTo>
                    <a:pt x="4629" y="1129"/>
                    <a:pt x="4996" y="1199"/>
                    <a:pt x="5346" y="1343"/>
                  </a:cubicBezTo>
                  <a:cubicBezTo>
                    <a:pt x="6400" y="1780"/>
                    <a:pt x="7089" y="2810"/>
                    <a:pt x="7089" y="3954"/>
                  </a:cubicBezTo>
                  <a:cubicBezTo>
                    <a:pt x="7086" y="5511"/>
                    <a:pt x="5825" y="6773"/>
                    <a:pt x="4265" y="6776"/>
                  </a:cubicBezTo>
                  <a:cubicBezTo>
                    <a:pt x="3124" y="6776"/>
                    <a:pt x="2094" y="6089"/>
                    <a:pt x="1657" y="5032"/>
                  </a:cubicBezTo>
                  <a:cubicBezTo>
                    <a:pt x="1221" y="3978"/>
                    <a:pt x="1461" y="2765"/>
                    <a:pt x="2268" y="1958"/>
                  </a:cubicBezTo>
                  <a:cubicBezTo>
                    <a:pt x="2808" y="1416"/>
                    <a:pt x="3530" y="1129"/>
                    <a:pt x="4265" y="1129"/>
                  </a:cubicBezTo>
                  <a:close/>
                  <a:moveTo>
                    <a:pt x="4265" y="0"/>
                  </a:moveTo>
                  <a:cubicBezTo>
                    <a:pt x="2666" y="0"/>
                    <a:pt x="1227" y="964"/>
                    <a:pt x="612" y="2440"/>
                  </a:cubicBezTo>
                  <a:cubicBezTo>
                    <a:pt x="1" y="3918"/>
                    <a:pt x="341" y="5616"/>
                    <a:pt x="1470" y="6749"/>
                  </a:cubicBezTo>
                  <a:cubicBezTo>
                    <a:pt x="2226" y="7504"/>
                    <a:pt x="3237" y="7905"/>
                    <a:pt x="4265" y="7905"/>
                  </a:cubicBezTo>
                  <a:cubicBezTo>
                    <a:pt x="4774" y="7905"/>
                    <a:pt x="5288" y="7806"/>
                    <a:pt x="5777" y="7604"/>
                  </a:cubicBezTo>
                  <a:cubicBezTo>
                    <a:pt x="7255" y="6993"/>
                    <a:pt x="8219" y="5550"/>
                    <a:pt x="8219" y="3954"/>
                  </a:cubicBezTo>
                  <a:cubicBezTo>
                    <a:pt x="8216" y="1771"/>
                    <a:pt x="6448" y="3"/>
                    <a:pt x="426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grpSp>
      <p:grpSp>
        <p:nvGrpSpPr>
          <p:cNvPr id="50" name="Google Shape;1221;p38"/>
          <p:cNvGrpSpPr/>
          <p:nvPr/>
        </p:nvGrpSpPr>
        <p:grpSpPr>
          <a:xfrm>
            <a:off x="7266164" y="3532644"/>
            <a:ext cx="303541" cy="290212"/>
            <a:chOff x="5045500" y="842250"/>
            <a:chExt cx="503875" cy="481850"/>
          </a:xfrm>
        </p:grpSpPr>
        <p:sp>
          <p:nvSpPr>
            <p:cNvPr id="51" name="Google Shape;1222;p38"/>
            <p:cNvSpPr/>
            <p:nvPr/>
          </p:nvSpPr>
          <p:spPr>
            <a:xfrm>
              <a:off x="5045500" y="842250"/>
              <a:ext cx="503875" cy="481850"/>
            </a:xfrm>
            <a:custGeom>
              <a:avLst/>
              <a:gdLst/>
              <a:ahLst/>
              <a:cxnLst/>
              <a:rect l="l" t="t" r="r" b="b"/>
              <a:pathLst>
                <a:path w="20155" h="19274" extrusionOk="0">
                  <a:moveTo>
                    <a:pt x="12103" y="1130"/>
                  </a:moveTo>
                  <a:cubicBezTo>
                    <a:pt x="13694" y="1130"/>
                    <a:pt x="15284" y="1735"/>
                    <a:pt x="16496" y="2945"/>
                  </a:cubicBezTo>
                  <a:cubicBezTo>
                    <a:pt x="18917" y="5366"/>
                    <a:pt x="18917" y="9305"/>
                    <a:pt x="16496" y="11729"/>
                  </a:cubicBezTo>
                  <a:cubicBezTo>
                    <a:pt x="15286" y="12940"/>
                    <a:pt x="13695" y="13545"/>
                    <a:pt x="12104" y="13545"/>
                  </a:cubicBezTo>
                  <a:cubicBezTo>
                    <a:pt x="10514" y="13545"/>
                    <a:pt x="8923" y="12940"/>
                    <a:pt x="7712" y="11729"/>
                  </a:cubicBezTo>
                  <a:cubicBezTo>
                    <a:pt x="5288" y="9305"/>
                    <a:pt x="5288" y="5369"/>
                    <a:pt x="7712" y="2945"/>
                  </a:cubicBezTo>
                  <a:cubicBezTo>
                    <a:pt x="8923" y="1735"/>
                    <a:pt x="10513" y="1130"/>
                    <a:pt x="12103" y="1130"/>
                  </a:cubicBezTo>
                  <a:close/>
                  <a:moveTo>
                    <a:pt x="4918" y="13726"/>
                  </a:moveTo>
                  <a:lnTo>
                    <a:pt x="5716" y="14524"/>
                  </a:lnTo>
                  <a:lnTo>
                    <a:pt x="4918" y="15322"/>
                  </a:lnTo>
                  <a:lnTo>
                    <a:pt x="4120" y="14524"/>
                  </a:lnTo>
                  <a:lnTo>
                    <a:pt x="4918" y="13726"/>
                  </a:lnTo>
                  <a:close/>
                  <a:moveTo>
                    <a:pt x="12106" y="1"/>
                  </a:moveTo>
                  <a:cubicBezTo>
                    <a:pt x="10226" y="1"/>
                    <a:pt x="8345" y="717"/>
                    <a:pt x="6914" y="2147"/>
                  </a:cubicBezTo>
                  <a:cubicBezTo>
                    <a:pt x="4725" y="4333"/>
                    <a:pt x="4240" y="7516"/>
                    <a:pt x="5315" y="10133"/>
                  </a:cubicBezTo>
                  <a:lnTo>
                    <a:pt x="4518" y="10931"/>
                  </a:lnTo>
                  <a:cubicBezTo>
                    <a:pt x="4009" y="11434"/>
                    <a:pt x="3876" y="12208"/>
                    <a:pt x="4192" y="12852"/>
                  </a:cubicBezTo>
                  <a:lnTo>
                    <a:pt x="663" y="16382"/>
                  </a:lnTo>
                  <a:cubicBezTo>
                    <a:pt x="1" y="17044"/>
                    <a:pt x="1" y="18116"/>
                    <a:pt x="663" y="18778"/>
                  </a:cubicBezTo>
                  <a:cubicBezTo>
                    <a:pt x="994" y="19108"/>
                    <a:pt x="1428" y="19273"/>
                    <a:pt x="1862" y="19273"/>
                  </a:cubicBezTo>
                  <a:cubicBezTo>
                    <a:pt x="2295" y="19273"/>
                    <a:pt x="2729" y="19108"/>
                    <a:pt x="3060" y="18778"/>
                  </a:cubicBezTo>
                  <a:lnTo>
                    <a:pt x="6586" y="15249"/>
                  </a:lnTo>
                  <a:cubicBezTo>
                    <a:pt x="6820" y="15363"/>
                    <a:pt x="7071" y="15418"/>
                    <a:pt x="7320" y="15418"/>
                  </a:cubicBezTo>
                  <a:cubicBezTo>
                    <a:pt x="7757" y="15418"/>
                    <a:pt x="8188" y="15247"/>
                    <a:pt x="8510" y="14921"/>
                  </a:cubicBezTo>
                  <a:lnTo>
                    <a:pt x="9308" y="14126"/>
                  </a:lnTo>
                  <a:cubicBezTo>
                    <a:pt x="10192" y="14489"/>
                    <a:pt x="11145" y="14675"/>
                    <a:pt x="12104" y="14675"/>
                  </a:cubicBezTo>
                  <a:cubicBezTo>
                    <a:pt x="13962" y="14675"/>
                    <a:pt x="15843" y="13979"/>
                    <a:pt x="17294" y="12527"/>
                  </a:cubicBezTo>
                  <a:cubicBezTo>
                    <a:pt x="20155" y="9666"/>
                    <a:pt x="20155" y="5008"/>
                    <a:pt x="17294" y="2147"/>
                  </a:cubicBezTo>
                  <a:cubicBezTo>
                    <a:pt x="15864" y="716"/>
                    <a:pt x="13985" y="1"/>
                    <a:pt x="121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52" name="Google Shape;1223;p38"/>
            <p:cNvSpPr/>
            <p:nvPr/>
          </p:nvSpPr>
          <p:spPr>
            <a:xfrm>
              <a:off x="5221050" y="898625"/>
              <a:ext cx="254100" cy="254100"/>
            </a:xfrm>
            <a:custGeom>
              <a:avLst/>
              <a:gdLst/>
              <a:ahLst/>
              <a:cxnLst/>
              <a:rect l="l" t="t" r="r" b="b"/>
              <a:pathLst>
                <a:path w="10164" h="10164" extrusionOk="0">
                  <a:moveTo>
                    <a:pt x="5081" y="1"/>
                  </a:moveTo>
                  <a:cubicBezTo>
                    <a:pt x="2274" y="1"/>
                    <a:pt x="1" y="2274"/>
                    <a:pt x="1" y="5081"/>
                  </a:cubicBezTo>
                  <a:cubicBezTo>
                    <a:pt x="1" y="7887"/>
                    <a:pt x="2274" y="10164"/>
                    <a:pt x="5081" y="10164"/>
                  </a:cubicBezTo>
                  <a:cubicBezTo>
                    <a:pt x="7887" y="10164"/>
                    <a:pt x="10164" y="7887"/>
                    <a:pt x="10164" y="5081"/>
                  </a:cubicBezTo>
                  <a:cubicBezTo>
                    <a:pt x="10164" y="2274"/>
                    <a:pt x="7887" y="1"/>
                    <a:pt x="50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grpSp>
      <p:grpSp>
        <p:nvGrpSpPr>
          <p:cNvPr id="53" name="Google Shape;1224;p38"/>
          <p:cNvGrpSpPr/>
          <p:nvPr/>
        </p:nvGrpSpPr>
        <p:grpSpPr>
          <a:xfrm>
            <a:off x="3306313" y="2861441"/>
            <a:ext cx="290257" cy="290197"/>
            <a:chOff x="900750" y="1436075"/>
            <a:chExt cx="481825" cy="481825"/>
          </a:xfrm>
        </p:grpSpPr>
        <p:sp>
          <p:nvSpPr>
            <p:cNvPr id="54" name="Google Shape;1225;p38"/>
            <p:cNvSpPr/>
            <p:nvPr/>
          </p:nvSpPr>
          <p:spPr>
            <a:xfrm>
              <a:off x="900750" y="1627500"/>
              <a:ext cx="481825" cy="290400"/>
            </a:xfrm>
            <a:custGeom>
              <a:avLst/>
              <a:gdLst/>
              <a:ahLst/>
              <a:cxnLst/>
              <a:rect l="l" t="t" r="r" b="b"/>
              <a:pathLst>
                <a:path w="19273" h="11616" extrusionOk="0">
                  <a:moveTo>
                    <a:pt x="0" y="1"/>
                  </a:moveTo>
                  <a:lnTo>
                    <a:pt x="0" y="9920"/>
                  </a:lnTo>
                  <a:cubicBezTo>
                    <a:pt x="0" y="10856"/>
                    <a:pt x="759" y="11612"/>
                    <a:pt x="1696" y="11615"/>
                  </a:cubicBezTo>
                  <a:lnTo>
                    <a:pt x="17580" y="11615"/>
                  </a:lnTo>
                  <a:cubicBezTo>
                    <a:pt x="18513" y="11612"/>
                    <a:pt x="19272" y="10856"/>
                    <a:pt x="19272" y="9920"/>
                  </a:cubicBezTo>
                  <a:lnTo>
                    <a:pt x="19272" y="1"/>
                  </a:lnTo>
                  <a:lnTo>
                    <a:pt x="9977" y="6948"/>
                  </a:lnTo>
                  <a:cubicBezTo>
                    <a:pt x="9877" y="7020"/>
                    <a:pt x="9760" y="7059"/>
                    <a:pt x="9636" y="7059"/>
                  </a:cubicBezTo>
                  <a:cubicBezTo>
                    <a:pt x="9513" y="7059"/>
                    <a:pt x="9395" y="7020"/>
                    <a:pt x="9299" y="6948"/>
                  </a:cubicBezTo>
                  <a:lnTo>
                    <a:pt x="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55" name="Google Shape;1226;p38"/>
            <p:cNvSpPr/>
            <p:nvPr/>
          </p:nvSpPr>
          <p:spPr>
            <a:xfrm>
              <a:off x="1296950" y="1549900"/>
              <a:ext cx="71550" cy="105850"/>
            </a:xfrm>
            <a:custGeom>
              <a:avLst/>
              <a:gdLst/>
              <a:ahLst/>
              <a:cxnLst/>
              <a:rect l="l" t="t" r="r" b="b"/>
              <a:pathLst>
                <a:path w="2862" h="4234" extrusionOk="0">
                  <a:moveTo>
                    <a:pt x="0" y="0"/>
                  </a:moveTo>
                  <a:lnTo>
                    <a:pt x="0" y="4234"/>
                  </a:lnTo>
                  <a:lnTo>
                    <a:pt x="2861" y="2117"/>
                  </a:lnTo>
                  <a:lnTo>
                    <a:pt x="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56" name="Google Shape;1227;p38"/>
            <p:cNvSpPr/>
            <p:nvPr/>
          </p:nvSpPr>
          <p:spPr>
            <a:xfrm>
              <a:off x="914900" y="1549900"/>
              <a:ext cx="71550" cy="105850"/>
            </a:xfrm>
            <a:custGeom>
              <a:avLst/>
              <a:gdLst/>
              <a:ahLst/>
              <a:cxnLst/>
              <a:rect l="l" t="t" r="r" b="b"/>
              <a:pathLst>
                <a:path w="2862" h="4234" extrusionOk="0">
                  <a:moveTo>
                    <a:pt x="2861" y="0"/>
                  </a:moveTo>
                  <a:lnTo>
                    <a:pt x="0" y="2117"/>
                  </a:lnTo>
                  <a:lnTo>
                    <a:pt x="2861" y="4234"/>
                  </a:lnTo>
                  <a:lnTo>
                    <a:pt x="286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57" name="Google Shape;1228;p38"/>
            <p:cNvSpPr/>
            <p:nvPr/>
          </p:nvSpPr>
          <p:spPr>
            <a:xfrm>
              <a:off x="1014650" y="1436075"/>
              <a:ext cx="254100" cy="336150"/>
            </a:xfrm>
            <a:custGeom>
              <a:avLst/>
              <a:gdLst/>
              <a:ahLst/>
              <a:cxnLst/>
              <a:rect l="l" t="t" r="r" b="b"/>
              <a:pathLst>
                <a:path w="10164" h="13446" extrusionOk="0">
                  <a:moveTo>
                    <a:pt x="8468" y="3424"/>
                  </a:moveTo>
                  <a:cubicBezTo>
                    <a:pt x="8781" y="3424"/>
                    <a:pt x="9031" y="3677"/>
                    <a:pt x="9031" y="3990"/>
                  </a:cubicBezTo>
                  <a:cubicBezTo>
                    <a:pt x="9031" y="4300"/>
                    <a:pt x="8781" y="4553"/>
                    <a:pt x="8468" y="4553"/>
                  </a:cubicBezTo>
                  <a:lnTo>
                    <a:pt x="1693" y="4553"/>
                  </a:lnTo>
                  <a:cubicBezTo>
                    <a:pt x="1379" y="4553"/>
                    <a:pt x="1130" y="4300"/>
                    <a:pt x="1130" y="3990"/>
                  </a:cubicBezTo>
                  <a:cubicBezTo>
                    <a:pt x="1130" y="3677"/>
                    <a:pt x="1379" y="3424"/>
                    <a:pt x="1693" y="3424"/>
                  </a:cubicBezTo>
                  <a:close/>
                  <a:moveTo>
                    <a:pt x="8468" y="5682"/>
                  </a:moveTo>
                  <a:cubicBezTo>
                    <a:pt x="8781" y="5682"/>
                    <a:pt x="9031" y="5935"/>
                    <a:pt x="9031" y="6248"/>
                  </a:cubicBezTo>
                  <a:cubicBezTo>
                    <a:pt x="9031" y="6559"/>
                    <a:pt x="8781" y="6812"/>
                    <a:pt x="8468" y="6812"/>
                  </a:cubicBezTo>
                  <a:lnTo>
                    <a:pt x="1693" y="6812"/>
                  </a:lnTo>
                  <a:cubicBezTo>
                    <a:pt x="1379" y="6812"/>
                    <a:pt x="1130" y="6559"/>
                    <a:pt x="1130" y="6248"/>
                  </a:cubicBezTo>
                  <a:cubicBezTo>
                    <a:pt x="1130" y="5935"/>
                    <a:pt x="1379" y="5682"/>
                    <a:pt x="1693" y="5682"/>
                  </a:cubicBezTo>
                  <a:close/>
                  <a:moveTo>
                    <a:pt x="5080" y="7941"/>
                  </a:moveTo>
                  <a:cubicBezTo>
                    <a:pt x="5393" y="7941"/>
                    <a:pt x="5643" y="8194"/>
                    <a:pt x="5643" y="8507"/>
                  </a:cubicBezTo>
                  <a:cubicBezTo>
                    <a:pt x="5643" y="8817"/>
                    <a:pt x="5393" y="9070"/>
                    <a:pt x="5080" y="9070"/>
                  </a:cubicBezTo>
                  <a:lnTo>
                    <a:pt x="1693" y="9070"/>
                  </a:lnTo>
                  <a:cubicBezTo>
                    <a:pt x="1379" y="9070"/>
                    <a:pt x="1130" y="8817"/>
                    <a:pt x="1130" y="8507"/>
                  </a:cubicBezTo>
                  <a:cubicBezTo>
                    <a:pt x="1130" y="8194"/>
                    <a:pt x="1379" y="7941"/>
                    <a:pt x="1693" y="7941"/>
                  </a:cubicBezTo>
                  <a:close/>
                  <a:moveTo>
                    <a:pt x="563" y="0"/>
                  </a:moveTo>
                  <a:cubicBezTo>
                    <a:pt x="250" y="0"/>
                    <a:pt x="0" y="250"/>
                    <a:pt x="0" y="563"/>
                  </a:cubicBezTo>
                  <a:lnTo>
                    <a:pt x="0" y="9636"/>
                  </a:lnTo>
                  <a:lnTo>
                    <a:pt x="5080" y="13445"/>
                  </a:lnTo>
                  <a:lnTo>
                    <a:pt x="10163" y="9636"/>
                  </a:lnTo>
                  <a:lnTo>
                    <a:pt x="10163" y="563"/>
                  </a:lnTo>
                  <a:cubicBezTo>
                    <a:pt x="10163" y="250"/>
                    <a:pt x="9910" y="0"/>
                    <a:pt x="959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grpSp>
      <p:grpSp>
        <p:nvGrpSpPr>
          <p:cNvPr id="58" name="Google Shape;1229;p38"/>
          <p:cNvGrpSpPr/>
          <p:nvPr/>
        </p:nvGrpSpPr>
        <p:grpSpPr>
          <a:xfrm>
            <a:off x="4221598" y="2861434"/>
            <a:ext cx="293104" cy="290212"/>
            <a:chOff x="5049725" y="1435050"/>
            <a:chExt cx="486550" cy="481850"/>
          </a:xfrm>
        </p:grpSpPr>
        <p:sp>
          <p:nvSpPr>
            <p:cNvPr id="59" name="Google Shape;1230;p38"/>
            <p:cNvSpPr/>
            <p:nvPr/>
          </p:nvSpPr>
          <p:spPr>
            <a:xfrm>
              <a:off x="5136300" y="1519775"/>
              <a:ext cx="310550" cy="310550"/>
            </a:xfrm>
            <a:custGeom>
              <a:avLst/>
              <a:gdLst/>
              <a:ahLst/>
              <a:cxnLst/>
              <a:rect l="l" t="t" r="r" b="b"/>
              <a:pathLst>
                <a:path w="12422" h="12422" extrusionOk="0">
                  <a:moveTo>
                    <a:pt x="6209" y="1"/>
                  </a:moveTo>
                  <a:cubicBezTo>
                    <a:pt x="2786" y="1"/>
                    <a:pt x="0" y="2786"/>
                    <a:pt x="0" y="6213"/>
                  </a:cubicBezTo>
                  <a:cubicBezTo>
                    <a:pt x="0" y="9637"/>
                    <a:pt x="2786" y="12422"/>
                    <a:pt x="6209" y="12422"/>
                  </a:cubicBezTo>
                  <a:cubicBezTo>
                    <a:pt x="9636" y="12422"/>
                    <a:pt x="12422" y="9637"/>
                    <a:pt x="12422" y="6213"/>
                  </a:cubicBezTo>
                  <a:cubicBezTo>
                    <a:pt x="12422" y="5219"/>
                    <a:pt x="12160" y="4258"/>
                    <a:pt x="11711" y="3388"/>
                  </a:cubicBezTo>
                  <a:lnTo>
                    <a:pt x="11428" y="3388"/>
                  </a:lnTo>
                  <a:lnTo>
                    <a:pt x="10780" y="4036"/>
                  </a:lnTo>
                  <a:cubicBezTo>
                    <a:pt x="11112" y="4713"/>
                    <a:pt x="11286" y="5457"/>
                    <a:pt x="11292" y="6213"/>
                  </a:cubicBezTo>
                  <a:cubicBezTo>
                    <a:pt x="11292" y="9013"/>
                    <a:pt x="9010" y="11293"/>
                    <a:pt x="6209" y="11293"/>
                  </a:cubicBezTo>
                  <a:cubicBezTo>
                    <a:pt x="3409" y="11293"/>
                    <a:pt x="1129" y="9013"/>
                    <a:pt x="1129" y="6213"/>
                  </a:cubicBezTo>
                  <a:cubicBezTo>
                    <a:pt x="1129" y="3409"/>
                    <a:pt x="3409" y="1130"/>
                    <a:pt x="6209" y="1130"/>
                  </a:cubicBezTo>
                  <a:cubicBezTo>
                    <a:pt x="6965" y="1133"/>
                    <a:pt x="7709" y="1307"/>
                    <a:pt x="8387" y="1639"/>
                  </a:cubicBezTo>
                  <a:lnTo>
                    <a:pt x="9034" y="994"/>
                  </a:lnTo>
                  <a:lnTo>
                    <a:pt x="9034" y="708"/>
                  </a:lnTo>
                  <a:cubicBezTo>
                    <a:pt x="8164" y="260"/>
                    <a:pt x="7203" y="1"/>
                    <a:pt x="620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60" name="Google Shape;1231;p38"/>
            <p:cNvSpPr/>
            <p:nvPr/>
          </p:nvSpPr>
          <p:spPr>
            <a:xfrm>
              <a:off x="5184925" y="1576250"/>
              <a:ext cx="205475" cy="197625"/>
            </a:xfrm>
            <a:custGeom>
              <a:avLst/>
              <a:gdLst/>
              <a:ahLst/>
              <a:cxnLst/>
              <a:rect l="l" t="t" r="r" b="b"/>
              <a:pathLst>
                <a:path w="8219" h="7905" extrusionOk="0">
                  <a:moveTo>
                    <a:pt x="4264" y="0"/>
                  </a:moveTo>
                  <a:cubicBezTo>
                    <a:pt x="2665" y="0"/>
                    <a:pt x="1226" y="964"/>
                    <a:pt x="612" y="2439"/>
                  </a:cubicBezTo>
                  <a:cubicBezTo>
                    <a:pt x="0" y="3918"/>
                    <a:pt x="341" y="5616"/>
                    <a:pt x="1470" y="6748"/>
                  </a:cubicBezTo>
                  <a:cubicBezTo>
                    <a:pt x="2225" y="7503"/>
                    <a:pt x="3236" y="7904"/>
                    <a:pt x="4264" y="7904"/>
                  </a:cubicBezTo>
                  <a:cubicBezTo>
                    <a:pt x="4774" y="7904"/>
                    <a:pt x="5287" y="7806"/>
                    <a:pt x="5776" y="7603"/>
                  </a:cubicBezTo>
                  <a:cubicBezTo>
                    <a:pt x="7255" y="6992"/>
                    <a:pt x="8218" y="5550"/>
                    <a:pt x="8218" y="3954"/>
                  </a:cubicBezTo>
                  <a:cubicBezTo>
                    <a:pt x="8212" y="3502"/>
                    <a:pt x="8131" y="3059"/>
                    <a:pt x="7974" y="2638"/>
                  </a:cubicBezTo>
                  <a:lnTo>
                    <a:pt x="7050" y="3565"/>
                  </a:lnTo>
                  <a:cubicBezTo>
                    <a:pt x="7071" y="3692"/>
                    <a:pt x="7083" y="3821"/>
                    <a:pt x="7089" y="3954"/>
                  </a:cubicBezTo>
                  <a:cubicBezTo>
                    <a:pt x="7089" y="5095"/>
                    <a:pt x="6399" y="6125"/>
                    <a:pt x="5345" y="6562"/>
                  </a:cubicBezTo>
                  <a:cubicBezTo>
                    <a:pt x="4996" y="6706"/>
                    <a:pt x="4629" y="6776"/>
                    <a:pt x="4265" y="6776"/>
                  </a:cubicBezTo>
                  <a:cubicBezTo>
                    <a:pt x="3530" y="6776"/>
                    <a:pt x="2808" y="6489"/>
                    <a:pt x="2268" y="5947"/>
                  </a:cubicBezTo>
                  <a:cubicBezTo>
                    <a:pt x="1461" y="5140"/>
                    <a:pt x="1220" y="3927"/>
                    <a:pt x="1657" y="2873"/>
                  </a:cubicBezTo>
                  <a:cubicBezTo>
                    <a:pt x="2093" y="1816"/>
                    <a:pt x="3123" y="1129"/>
                    <a:pt x="4264" y="1129"/>
                  </a:cubicBezTo>
                  <a:cubicBezTo>
                    <a:pt x="4394" y="1132"/>
                    <a:pt x="4523" y="1144"/>
                    <a:pt x="4653" y="1168"/>
                  </a:cubicBezTo>
                  <a:lnTo>
                    <a:pt x="5580" y="241"/>
                  </a:lnTo>
                  <a:cubicBezTo>
                    <a:pt x="5159" y="84"/>
                    <a:pt x="4713" y="3"/>
                    <a:pt x="426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61" name="Google Shape;1232;p38"/>
            <p:cNvSpPr/>
            <p:nvPr/>
          </p:nvSpPr>
          <p:spPr>
            <a:xfrm>
              <a:off x="5049725" y="1435075"/>
              <a:ext cx="481825" cy="481825"/>
            </a:xfrm>
            <a:custGeom>
              <a:avLst/>
              <a:gdLst/>
              <a:ahLst/>
              <a:cxnLst/>
              <a:rect l="l" t="t" r="r" b="b"/>
              <a:pathLst>
                <a:path w="19273" h="19273" extrusionOk="0">
                  <a:moveTo>
                    <a:pt x="9672" y="1"/>
                  </a:moveTo>
                  <a:cubicBezTo>
                    <a:pt x="4379" y="1"/>
                    <a:pt x="0" y="4307"/>
                    <a:pt x="0" y="9601"/>
                  </a:cubicBezTo>
                  <a:cubicBezTo>
                    <a:pt x="0" y="14892"/>
                    <a:pt x="4379" y="19273"/>
                    <a:pt x="9672" y="19273"/>
                  </a:cubicBezTo>
                  <a:cubicBezTo>
                    <a:pt x="14966" y="19273"/>
                    <a:pt x="19272" y="14892"/>
                    <a:pt x="19272" y="9601"/>
                  </a:cubicBezTo>
                  <a:cubicBezTo>
                    <a:pt x="19269" y="8204"/>
                    <a:pt x="18962" y="6821"/>
                    <a:pt x="18369" y="5557"/>
                  </a:cubicBezTo>
                  <a:lnTo>
                    <a:pt x="17646" y="6279"/>
                  </a:lnTo>
                  <a:cubicBezTo>
                    <a:pt x="17327" y="6599"/>
                    <a:pt x="16896" y="6776"/>
                    <a:pt x="16448" y="6776"/>
                  </a:cubicBezTo>
                  <a:lnTo>
                    <a:pt x="16430" y="6776"/>
                  </a:lnTo>
                  <a:cubicBezTo>
                    <a:pt x="16809" y="7671"/>
                    <a:pt x="17008" y="8628"/>
                    <a:pt x="17014" y="9601"/>
                  </a:cubicBezTo>
                  <a:cubicBezTo>
                    <a:pt x="17014" y="13648"/>
                    <a:pt x="13720" y="16939"/>
                    <a:pt x="9672" y="16939"/>
                  </a:cubicBezTo>
                  <a:cubicBezTo>
                    <a:pt x="5625" y="16939"/>
                    <a:pt x="2334" y="13648"/>
                    <a:pt x="2334" y="9601"/>
                  </a:cubicBezTo>
                  <a:cubicBezTo>
                    <a:pt x="2334" y="5554"/>
                    <a:pt x="5625" y="2259"/>
                    <a:pt x="9672" y="2259"/>
                  </a:cubicBezTo>
                  <a:cubicBezTo>
                    <a:pt x="10642" y="2265"/>
                    <a:pt x="11603" y="2464"/>
                    <a:pt x="12497" y="2844"/>
                  </a:cubicBezTo>
                  <a:lnTo>
                    <a:pt x="12497" y="2825"/>
                  </a:lnTo>
                  <a:cubicBezTo>
                    <a:pt x="12494" y="2374"/>
                    <a:pt x="12672" y="1943"/>
                    <a:pt x="12991" y="1627"/>
                  </a:cubicBezTo>
                  <a:lnTo>
                    <a:pt x="13713" y="904"/>
                  </a:lnTo>
                  <a:cubicBezTo>
                    <a:pt x="12449" y="311"/>
                    <a:pt x="11070" y="4"/>
                    <a:pt x="967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62" name="Google Shape;1233;p38"/>
            <p:cNvSpPr/>
            <p:nvPr/>
          </p:nvSpPr>
          <p:spPr>
            <a:xfrm>
              <a:off x="5245825" y="1435050"/>
              <a:ext cx="290450" cy="282350"/>
            </a:xfrm>
            <a:custGeom>
              <a:avLst/>
              <a:gdLst/>
              <a:ahLst/>
              <a:cxnLst/>
              <a:rect l="l" t="t" r="r" b="b"/>
              <a:pathLst>
                <a:path w="11618" h="11294" extrusionOk="0">
                  <a:moveTo>
                    <a:pt x="8601" y="1"/>
                  </a:moveTo>
                  <a:cubicBezTo>
                    <a:pt x="8461" y="1"/>
                    <a:pt x="8319" y="52"/>
                    <a:pt x="8203" y="168"/>
                  </a:cubicBezTo>
                  <a:lnTo>
                    <a:pt x="5945" y="2426"/>
                  </a:lnTo>
                  <a:cubicBezTo>
                    <a:pt x="5839" y="2531"/>
                    <a:pt x="5779" y="2676"/>
                    <a:pt x="5782" y="2826"/>
                  </a:cubicBezTo>
                  <a:lnTo>
                    <a:pt x="5782" y="4850"/>
                  </a:lnTo>
                  <a:lnTo>
                    <a:pt x="2554" y="8075"/>
                  </a:lnTo>
                  <a:cubicBezTo>
                    <a:pt x="2328" y="7967"/>
                    <a:pt x="2081" y="7906"/>
                    <a:pt x="1828" y="7906"/>
                  </a:cubicBezTo>
                  <a:cubicBezTo>
                    <a:pt x="1142" y="7906"/>
                    <a:pt x="525" y="8319"/>
                    <a:pt x="263" y="8951"/>
                  </a:cubicBezTo>
                  <a:cubicBezTo>
                    <a:pt x="1" y="9584"/>
                    <a:pt x="145" y="10312"/>
                    <a:pt x="630" y="10797"/>
                  </a:cubicBezTo>
                  <a:cubicBezTo>
                    <a:pt x="954" y="11122"/>
                    <a:pt x="1388" y="11294"/>
                    <a:pt x="1828" y="11294"/>
                  </a:cubicBezTo>
                  <a:cubicBezTo>
                    <a:pt x="2046" y="11294"/>
                    <a:pt x="2266" y="11251"/>
                    <a:pt x="2476" y="11165"/>
                  </a:cubicBezTo>
                  <a:cubicBezTo>
                    <a:pt x="3108" y="10903"/>
                    <a:pt x="3524" y="10285"/>
                    <a:pt x="3524" y="9602"/>
                  </a:cubicBezTo>
                  <a:cubicBezTo>
                    <a:pt x="3521" y="9349"/>
                    <a:pt x="3463" y="9102"/>
                    <a:pt x="3352" y="8876"/>
                  </a:cubicBezTo>
                  <a:lnTo>
                    <a:pt x="6580" y="5648"/>
                  </a:lnTo>
                  <a:lnTo>
                    <a:pt x="8604" y="5648"/>
                  </a:lnTo>
                  <a:cubicBezTo>
                    <a:pt x="8754" y="5648"/>
                    <a:pt x="8896" y="5588"/>
                    <a:pt x="9004" y="5482"/>
                  </a:cubicBezTo>
                  <a:lnTo>
                    <a:pt x="11263" y="3224"/>
                  </a:lnTo>
                  <a:cubicBezTo>
                    <a:pt x="11618" y="2869"/>
                    <a:pt x="11365" y="2260"/>
                    <a:pt x="10862" y="2260"/>
                  </a:cubicBezTo>
                  <a:lnTo>
                    <a:pt x="9170" y="2260"/>
                  </a:lnTo>
                  <a:lnTo>
                    <a:pt x="9170" y="568"/>
                  </a:lnTo>
                  <a:cubicBezTo>
                    <a:pt x="9170" y="226"/>
                    <a:pt x="8892" y="1"/>
                    <a:pt x="86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grpSp>
      <p:grpSp>
        <p:nvGrpSpPr>
          <p:cNvPr id="63" name="Google Shape;1234;p38"/>
          <p:cNvGrpSpPr/>
          <p:nvPr/>
        </p:nvGrpSpPr>
        <p:grpSpPr>
          <a:xfrm>
            <a:off x="10045297" y="3551310"/>
            <a:ext cx="244068" cy="252881"/>
            <a:chOff x="3357325" y="2093500"/>
            <a:chExt cx="311525" cy="322825"/>
          </a:xfrm>
        </p:grpSpPr>
        <p:sp>
          <p:nvSpPr>
            <p:cNvPr id="64" name="Google Shape;1235;p38"/>
            <p:cNvSpPr/>
            <p:nvPr/>
          </p:nvSpPr>
          <p:spPr>
            <a:xfrm>
              <a:off x="3357325" y="2210550"/>
              <a:ext cx="85700" cy="205775"/>
            </a:xfrm>
            <a:custGeom>
              <a:avLst/>
              <a:gdLst/>
              <a:ahLst/>
              <a:cxnLst/>
              <a:rect l="l" t="t" r="r" b="b"/>
              <a:pathLst>
                <a:path w="3428" h="8231" extrusionOk="0">
                  <a:moveTo>
                    <a:pt x="566" y="1"/>
                  </a:moveTo>
                  <a:cubicBezTo>
                    <a:pt x="253" y="1"/>
                    <a:pt x="0" y="251"/>
                    <a:pt x="0" y="564"/>
                  </a:cubicBezTo>
                  <a:lnTo>
                    <a:pt x="0" y="7664"/>
                  </a:lnTo>
                  <a:cubicBezTo>
                    <a:pt x="0" y="7978"/>
                    <a:pt x="253" y="8231"/>
                    <a:pt x="566" y="8231"/>
                  </a:cubicBezTo>
                  <a:lnTo>
                    <a:pt x="2861" y="8231"/>
                  </a:lnTo>
                  <a:cubicBezTo>
                    <a:pt x="3174" y="8231"/>
                    <a:pt x="3427" y="7978"/>
                    <a:pt x="3427" y="7664"/>
                  </a:cubicBezTo>
                  <a:lnTo>
                    <a:pt x="3427" y="564"/>
                  </a:lnTo>
                  <a:cubicBezTo>
                    <a:pt x="3427" y="251"/>
                    <a:pt x="3174" y="1"/>
                    <a:pt x="286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65" name="Google Shape;1236;p38"/>
            <p:cNvSpPr/>
            <p:nvPr/>
          </p:nvSpPr>
          <p:spPr>
            <a:xfrm>
              <a:off x="3471225" y="2152075"/>
              <a:ext cx="84725" cy="264250"/>
            </a:xfrm>
            <a:custGeom>
              <a:avLst/>
              <a:gdLst/>
              <a:ahLst/>
              <a:cxnLst/>
              <a:rect l="l" t="t" r="r" b="b"/>
              <a:pathLst>
                <a:path w="3389" h="10570" extrusionOk="0">
                  <a:moveTo>
                    <a:pt x="563" y="0"/>
                  </a:moveTo>
                  <a:cubicBezTo>
                    <a:pt x="253" y="0"/>
                    <a:pt x="0" y="250"/>
                    <a:pt x="0" y="563"/>
                  </a:cubicBezTo>
                  <a:lnTo>
                    <a:pt x="0" y="10003"/>
                  </a:lnTo>
                  <a:cubicBezTo>
                    <a:pt x="0" y="10317"/>
                    <a:pt x="253" y="10570"/>
                    <a:pt x="563" y="10570"/>
                  </a:cubicBezTo>
                  <a:lnTo>
                    <a:pt x="2822" y="10570"/>
                  </a:lnTo>
                  <a:cubicBezTo>
                    <a:pt x="3135" y="10570"/>
                    <a:pt x="3388" y="10317"/>
                    <a:pt x="3388" y="10003"/>
                  </a:cubicBezTo>
                  <a:lnTo>
                    <a:pt x="3388" y="563"/>
                  </a:lnTo>
                  <a:cubicBezTo>
                    <a:pt x="3388" y="250"/>
                    <a:pt x="3135" y="0"/>
                    <a:pt x="28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66" name="Google Shape;1237;p38"/>
            <p:cNvSpPr/>
            <p:nvPr/>
          </p:nvSpPr>
          <p:spPr>
            <a:xfrm>
              <a:off x="3584150" y="2093500"/>
              <a:ext cx="84700" cy="322825"/>
            </a:xfrm>
            <a:custGeom>
              <a:avLst/>
              <a:gdLst/>
              <a:ahLst/>
              <a:cxnLst/>
              <a:rect l="l" t="t" r="r" b="b"/>
              <a:pathLst>
                <a:path w="3388" h="12913" extrusionOk="0">
                  <a:moveTo>
                    <a:pt x="563" y="0"/>
                  </a:moveTo>
                  <a:cubicBezTo>
                    <a:pt x="253" y="0"/>
                    <a:pt x="0" y="253"/>
                    <a:pt x="0" y="566"/>
                  </a:cubicBezTo>
                  <a:lnTo>
                    <a:pt x="0" y="12346"/>
                  </a:lnTo>
                  <a:cubicBezTo>
                    <a:pt x="0" y="12660"/>
                    <a:pt x="253" y="12913"/>
                    <a:pt x="563" y="12913"/>
                  </a:cubicBezTo>
                  <a:lnTo>
                    <a:pt x="2822" y="12913"/>
                  </a:lnTo>
                  <a:cubicBezTo>
                    <a:pt x="3135" y="12913"/>
                    <a:pt x="3388" y="12660"/>
                    <a:pt x="3388" y="12346"/>
                  </a:cubicBezTo>
                  <a:lnTo>
                    <a:pt x="3388" y="566"/>
                  </a:lnTo>
                  <a:cubicBezTo>
                    <a:pt x="3388" y="253"/>
                    <a:pt x="3135" y="0"/>
                    <a:pt x="28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grpSp>
      <p:grpSp>
        <p:nvGrpSpPr>
          <p:cNvPr id="67" name="Google Shape;1238;p38"/>
          <p:cNvGrpSpPr/>
          <p:nvPr/>
        </p:nvGrpSpPr>
        <p:grpSpPr>
          <a:xfrm>
            <a:off x="9105759" y="3532644"/>
            <a:ext cx="290212" cy="290212"/>
            <a:chOff x="5049725" y="2027900"/>
            <a:chExt cx="481750" cy="481850"/>
          </a:xfrm>
        </p:grpSpPr>
        <p:sp>
          <p:nvSpPr>
            <p:cNvPr id="68" name="Google Shape;1239;p38"/>
            <p:cNvSpPr/>
            <p:nvPr/>
          </p:nvSpPr>
          <p:spPr>
            <a:xfrm>
              <a:off x="5191775" y="2394925"/>
              <a:ext cx="197625" cy="114825"/>
            </a:xfrm>
            <a:custGeom>
              <a:avLst/>
              <a:gdLst/>
              <a:ahLst/>
              <a:cxnLst/>
              <a:rect l="l" t="t" r="r" b="b"/>
              <a:pathLst>
                <a:path w="7905" h="4593" extrusionOk="0">
                  <a:moveTo>
                    <a:pt x="0" y="0"/>
                  </a:moveTo>
                  <a:lnTo>
                    <a:pt x="0" y="566"/>
                  </a:lnTo>
                  <a:cubicBezTo>
                    <a:pt x="3" y="1298"/>
                    <a:pt x="479" y="1949"/>
                    <a:pt x="1178" y="2171"/>
                  </a:cubicBezTo>
                  <a:cubicBezTo>
                    <a:pt x="1407" y="3502"/>
                    <a:pt x="2560" y="4593"/>
                    <a:pt x="3954" y="4593"/>
                  </a:cubicBezTo>
                  <a:cubicBezTo>
                    <a:pt x="5345" y="4593"/>
                    <a:pt x="6499" y="3502"/>
                    <a:pt x="6728" y="2171"/>
                  </a:cubicBezTo>
                  <a:cubicBezTo>
                    <a:pt x="7426" y="1949"/>
                    <a:pt x="7902" y="1298"/>
                    <a:pt x="7905" y="566"/>
                  </a:cubicBezTo>
                  <a:lnTo>
                    <a:pt x="790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69" name="Google Shape;1240;p38"/>
            <p:cNvSpPr/>
            <p:nvPr/>
          </p:nvSpPr>
          <p:spPr>
            <a:xfrm>
              <a:off x="5113625" y="2027900"/>
              <a:ext cx="347300" cy="338825"/>
            </a:xfrm>
            <a:custGeom>
              <a:avLst/>
              <a:gdLst/>
              <a:ahLst/>
              <a:cxnLst/>
              <a:rect l="l" t="t" r="r" b="b"/>
              <a:pathLst>
                <a:path w="13892" h="13553" extrusionOk="0">
                  <a:moveTo>
                    <a:pt x="7080" y="2260"/>
                  </a:moveTo>
                  <a:cubicBezTo>
                    <a:pt x="9574" y="2263"/>
                    <a:pt x="11594" y="4284"/>
                    <a:pt x="11597" y="6777"/>
                  </a:cubicBezTo>
                  <a:cubicBezTo>
                    <a:pt x="11597" y="7090"/>
                    <a:pt x="11344" y="7340"/>
                    <a:pt x="11031" y="7340"/>
                  </a:cubicBezTo>
                  <a:cubicBezTo>
                    <a:pt x="10718" y="7340"/>
                    <a:pt x="10468" y="7090"/>
                    <a:pt x="10468" y="6777"/>
                  </a:cubicBezTo>
                  <a:cubicBezTo>
                    <a:pt x="10465" y="4907"/>
                    <a:pt x="8950" y="3392"/>
                    <a:pt x="7080" y="3389"/>
                  </a:cubicBezTo>
                  <a:cubicBezTo>
                    <a:pt x="6767" y="3389"/>
                    <a:pt x="6514" y="3136"/>
                    <a:pt x="6514" y="2826"/>
                  </a:cubicBezTo>
                  <a:cubicBezTo>
                    <a:pt x="6514" y="2513"/>
                    <a:pt x="6767" y="2260"/>
                    <a:pt x="7080" y="2260"/>
                  </a:cubicBezTo>
                  <a:close/>
                  <a:moveTo>
                    <a:pt x="7070" y="1"/>
                  </a:moveTo>
                  <a:cubicBezTo>
                    <a:pt x="6595" y="1"/>
                    <a:pt x="6111" y="50"/>
                    <a:pt x="5623" y="152"/>
                  </a:cubicBezTo>
                  <a:cubicBezTo>
                    <a:pt x="3075" y="685"/>
                    <a:pt x="1001" y="2754"/>
                    <a:pt x="459" y="5301"/>
                  </a:cubicBezTo>
                  <a:cubicBezTo>
                    <a:pt x="1" y="7469"/>
                    <a:pt x="567" y="9644"/>
                    <a:pt x="2015" y="11270"/>
                  </a:cubicBezTo>
                  <a:cubicBezTo>
                    <a:pt x="2584" y="11908"/>
                    <a:pt x="2952" y="12703"/>
                    <a:pt x="3072" y="13552"/>
                  </a:cubicBezTo>
                  <a:lnTo>
                    <a:pt x="11088" y="13552"/>
                  </a:lnTo>
                  <a:cubicBezTo>
                    <a:pt x="11221" y="12691"/>
                    <a:pt x="11597" y="11887"/>
                    <a:pt x="12175" y="11233"/>
                  </a:cubicBezTo>
                  <a:cubicBezTo>
                    <a:pt x="13259" y="10002"/>
                    <a:pt x="13892" y="8418"/>
                    <a:pt x="13892" y="6777"/>
                  </a:cubicBezTo>
                  <a:cubicBezTo>
                    <a:pt x="13892" y="2969"/>
                    <a:pt x="10766" y="1"/>
                    <a:pt x="707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70" name="Google Shape;1241;p38"/>
            <p:cNvSpPr/>
            <p:nvPr/>
          </p:nvSpPr>
          <p:spPr>
            <a:xfrm>
              <a:off x="5049725" y="2197300"/>
              <a:ext cx="56400" cy="28275"/>
            </a:xfrm>
            <a:custGeom>
              <a:avLst/>
              <a:gdLst/>
              <a:ahLst/>
              <a:cxnLst/>
              <a:rect l="l" t="t" r="r" b="b"/>
              <a:pathLst>
                <a:path w="2256" h="1131" extrusionOk="0">
                  <a:moveTo>
                    <a:pt x="563" y="1"/>
                  </a:moveTo>
                  <a:cubicBezTo>
                    <a:pt x="250" y="1"/>
                    <a:pt x="0" y="254"/>
                    <a:pt x="0" y="567"/>
                  </a:cubicBezTo>
                  <a:cubicBezTo>
                    <a:pt x="0" y="877"/>
                    <a:pt x="250" y="1130"/>
                    <a:pt x="563" y="1130"/>
                  </a:cubicBezTo>
                  <a:lnTo>
                    <a:pt x="1693" y="1130"/>
                  </a:lnTo>
                  <a:cubicBezTo>
                    <a:pt x="2006" y="1130"/>
                    <a:pt x="2256" y="877"/>
                    <a:pt x="2256" y="567"/>
                  </a:cubicBezTo>
                  <a:cubicBezTo>
                    <a:pt x="2256" y="254"/>
                    <a:pt x="2006" y="1"/>
                    <a:pt x="16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71" name="Google Shape;1242;p38"/>
            <p:cNvSpPr/>
            <p:nvPr/>
          </p:nvSpPr>
          <p:spPr>
            <a:xfrm>
              <a:off x="5052575" y="2102800"/>
              <a:ext cx="50850" cy="48075"/>
            </a:xfrm>
            <a:custGeom>
              <a:avLst/>
              <a:gdLst/>
              <a:ahLst/>
              <a:cxnLst/>
              <a:rect l="l" t="t" r="r" b="b"/>
              <a:pathLst>
                <a:path w="2034" h="1923" extrusionOk="0">
                  <a:moveTo>
                    <a:pt x="623" y="0"/>
                  </a:moveTo>
                  <a:cubicBezTo>
                    <a:pt x="478" y="0"/>
                    <a:pt x="333" y="56"/>
                    <a:pt x="224" y="167"/>
                  </a:cubicBezTo>
                  <a:cubicBezTo>
                    <a:pt x="4" y="384"/>
                    <a:pt x="1" y="736"/>
                    <a:pt x="214" y="959"/>
                  </a:cubicBezTo>
                  <a:lnTo>
                    <a:pt x="1015" y="1757"/>
                  </a:lnTo>
                  <a:cubicBezTo>
                    <a:pt x="1125" y="1867"/>
                    <a:pt x="1269" y="1922"/>
                    <a:pt x="1413" y="1922"/>
                  </a:cubicBezTo>
                  <a:cubicBezTo>
                    <a:pt x="1558" y="1922"/>
                    <a:pt x="1702" y="1867"/>
                    <a:pt x="1813" y="1757"/>
                  </a:cubicBezTo>
                  <a:cubicBezTo>
                    <a:pt x="2033" y="1534"/>
                    <a:pt x="2033" y="1179"/>
                    <a:pt x="1813" y="959"/>
                  </a:cubicBezTo>
                  <a:lnTo>
                    <a:pt x="1015" y="158"/>
                  </a:lnTo>
                  <a:cubicBezTo>
                    <a:pt x="906" y="53"/>
                    <a:pt x="764" y="0"/>
                    <a:pt x="62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72" name="Google Shape;1243;p38"/>
            <p:cNvSpPr/>
            <p:nvPr/>
          </p:nvSpPr>
          <p:spPr>
            <a:xfrm>
              <a:off x="5052575" y="2272175"/>
              <a:ext cx="50700" cy="47900"/>
            </a:xfrm>
            <a:custGeom>
              <a:avLst/>
              <a:gdLst/>
              <a:ahLst/>
              <a:cxnLst/>
              <a:rect l="l" t="t" r="r" b="b"/>
              <a:pathLst>
                <a:path w="2028" h="1916" extrusionOk="0">
                  <a:moveTo>
                    <a:pt x="1405" y="0"/>
                  </a:moveTo>
                  <a:cubicBezTo>
                    <a:pt x="1264" y="0"/>
                    <a:pt x="1124" y="53"/>
                    <a:pt x="1015" y="159"/>
                  </a:cubicBezTo>
                  <a:lnTo>
                    <a:pt x="214" y="960"/>
                  </a:lnTo>
                  <a:cubicBezTo>
                    <a:pt x="1" y="1179"/>
                    <a:pt x="4" y="1532"/>
                    <a:pt x="224" y="1749"/>
                  </a:cubicBezTo>
                  <a:cubicBezTo>
                    <a:pt x="333" y="1860"/>
                    <a:pt x="478" y="1916"/>
                    <a:pt x="623" y="1916"/>
                  </a:cubicBezTo>
                  <a:cubicBezTo>
                    <a:pt x="764" y="1916"/>
                    <a:pt x="906" y="1863"/>
                    <a:pt x="1015" y="1758"/>
                  </a:cubicBezTo>
                  <a:lnTo>
                    <a:pt x="1813" y="960"/>
                  </a:lnTo>
                  <a:cubicBezTo>
                    <a:pt x="2027" y="737"/>
                    <a:pt x="2024" y="384"/>
                    <a:pt x="1804" y="168"/>
                  </a:cubicBezTo>
                  <a:cubicBezTo>
                    <a:pt x="1695" y="56"/>
                    <a:pt x="1550" y="0"/>
                    <a:pt x="140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73" name="Google Shape;1244;p38"/>
            <p:cNvSpPr/>
            <p:nvPr/>
          </p:nvSpPr>
          <p:spPr>
            <a:xfrm>
              <a:off x="5475050" y="2197300"/>
              <a:ext cx="56425" cy="28275"/>
            </a:xfrm>
            <a:custGeom>
              <a:avLst/>
              <a:gdLst/>
              <a:ahLst/>
              <a:cxnLst/>
              <a:rect l="l" t="t" r="r" b="b"/>
              <a:pathLst>
                <a:path w="2257" h="1131" extrusionOk="0">
                  <a:moveTo>
                    <a:pt x="564" y="1"/>
                  </a:moveTo>
                  <a:cubicBezTo>
                    <a:pt x="251" y="1"/>
                    <a:pt x="1" y="254"/>
                    <a:pt x="1" y="567"/>
                  </a:cubicBezTo>
                  <a:cubicBezTo>
                    <a:pt x="1" y="877"/>
                    <a:pt x="251" y="1130"/>
                    <a:pt x="564" y="1130"/>
                  </a:cubicBezTo>
                  <a:lnTo>
                    <a:pt x="1693" y="1130"/>
                  </a:lnTo>
                  <a:cubicBezTo>
                    <a:pt x="2006" y="1130"/>
                    <a:pt x="2256" y="877"/>
                    <a:pt x="2256" y="567"/>
                  </a:cubicBezTo>
                  <a:cubicBezTo>
                    <a:pt x="2256" y="254"/>
                    <a:pt x="2006" y="1"/>
                    <a:pt x="16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74" name="Google Shape;1245;p38"/>
            <p:cNvSpPr/>
            <p:nvPr/>
          </p:nvSpPr>
          <p:spPr>
            <a:xfrm>
              <a:off x="5477925" y="2102800"/>
              <a:ext cx="50675" cy="47900"/>
            </a:xfrm>
            <a:custGeom>
              <a:avLst/>
              <a:gdLst/>
              <a:ahLst/>
              <a:cxnLst/>
              <a:rect l="l" t="t" r="r" b="b"/>
              <a:pathLst>
                <a:path w="2027" h="1916" extrusionOk="0">
                  <a:moveTo>
                    <a:pt x="1405" y="0"/>
                  </a:moveTo>
                  <a:cubicBezTo>
                    <a:pt x="1264" y="0"/>
                    <a:pt x="1123" y="53"/>
                    <a:pt x="1015" y="158"/>
                  </a:cubicBezTo>
                  <a:lnTo>
                    <a:pt x="214" y="959"/>
                  </a:lnTo>
                  <a:cubicBezTo>
                    <a:pt x="0" y="1179"/>
                    <a:pt x="3" y="1531"/>
                    <a:pt x="223" y="1748"/>
                  </a:cubicBezTo>
                  <a:cubicBezTo>
                    <a:pt x="333" y="1860"/>
                    <a:pt x="478" y="1915"/>
                    <a:pt x="623" y="1915"/>
                  </a:cubicBezTo>
                  <a:cubicBezTo>
                    <a:pt x="764" y="1915"/>
                    <a:pt x="905" y="1863"/>
                    <a:pt x="1015" y="1757"/>
                  </a:cubicBezTo>
                  <a:lnTo>
                    <a:pt x="1813" y="959"/>
                  </a:lnTo>
                  <a:cubicBezTo>
                    <a:pt x="2027" y="736"/>
                    <a:pt x="2024" y="384"/>
                    <a:pt x="1804" y="167"/>
                  </a:cubicBezTo>
                  <a:cubicBezTo>
                    <a:pt x="1694" y="56"/>
                    <a:pt x="1549" y="0"/>
                    <a:pt x="140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75" name="Google Shape;1246;p38"/>
            <p:cNvSpPr/>
            <p:nvPr/>
          </p:nvSpPr>
          <p:spPr>
            <a:xfrm>
              <a:off x="5477775" y="2272000"/>
              <a:ext cx="50825" cy="48075"/>
            </a:xfrm>
            <a:custGeom>
              <a:avLst/>
              <a:gdLst/>
              <a:ahLst/>
              <a:cxnLst/>
              <a:rect l="l" t="t" r="r" b="b"/>
              <a:pathLst>
                <a:path w="2033" h="1923" extrusionOk="0">
                  <a:moveTo>
                    <a:pt x="621" y="1"/>
                  </a:moveTo>
                  <a:cubicBezTo>
                    <a:pt x="476" y="1"/>
                    <a:pt x="331" y="56"/>
                    <a:pt x="220" y="166"/>
                  </a:cubicBezTo>
                  <a:cubicBezTo>
                    <a:pt x="0" y="388"/>
                    <a:pt x="0" y="744"/>
                    <a:pt x="220" y="967"/>
                  </a:cubicBezTo>
                  <a:lnTo>
                    <a:pt x="1021" y="1765"/>
                  </a:lnTo>
                  <a:cubicBezTo>
                    <a:pt x="1129" y="1870"/>
                    <a:pt x="1270" y="1923"/>
                    <a:pt x="1411" y="1923"/>
                  </a:cubicBezTo>
                  <a:cubicBezTo>
                    <a:pt x="1555" y="1923"/>
                    <a:pt x="1700" y="1867"/>
                    <a:pt x="1810" y="1756"/>
                  </a:cubicBezTo>
                  <a:cubicBezTo>
                    <a:pt x="2030" y="1539"/>
                    <a:pt x="2033" y="1186"/>
                    <a:pt x="1819" y="967"/>
                  </a:cubicBezTo>
                  <a:lnTo>
                    <a:pt x="1021" y="166"/>
                  </a:lnTo>
                  <a:cubicBezTo>
                    <a:pt x="910" y="56"/>
                    <a:pt x="765" y="1"/>
                    <a:pt x="62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grpSp>
      <p:grpSp>
        <p:nvGrpSpPr>
          <p:cNvPr id="76" name="Google Shape;1247;p38"/>
          <p:cNvGrpSpPr/>
          <p:nvPr/>
        </p:nvGrpSpPr>
        <p:grpSpPr>
          <a:xfrm>
            <a:off x="8189271" y="3541724"/>
            <a:ext cx="290257" cy="272053"/>
            <a:chOff x="4456875" y="2635825"/>
            <a:chExt cx="481825" cy="451700"/>
          </a:xfrm>
        </p:grpSpPr>
        <p:sp>
          <p:nvSpPr>
            <p:cNvPr id="77" name="Google Shape;1248;p38"/>
            <p:cNvSpPr/>
            <p:nvPr/>
          </p:nvSpPr>
          <p:spPr>
            <a:xfrm>
              <a:off x="4542475" y="3031050"/>
              <a:ext cx="189725" cy="56475"/>
            </a:xfrm>
            <a:custGeom>
              <a:avLst/>
              <a:gdLst/>
              <a:ahLst/>
              <a:cxnLst/>
              <a:rect l="l" t="t" r="r" b="b"/>
              <a:pathLst>
                <a:path w="7589" h="2259" extrusionOk="0">
                  <a:moveTo>
                    <a:pt x="2792" y="0"/>
                  </a:moveTo>
                  <a:lnTo>
                    <a:pt x="2415" y="1130"/>
                  </a:lnTo>
                  <a:lnTo>
                    <a:pt x="567" y="1130"/>
                  </a:lnTo>
                  <a:cubicBezTo>
                    <a:pt x="253" y="1130"/>
                    <a:pt x="0" y="1383"/>
                    <a:pt x="0" y="1696"/>
                  </a:cubicBezTo>
                  <a:cubicBezTo>
                    <a:pt x="0" y="2006"/>
                    <a:pt x="253" y="2259"/>
                    <a:pt x="567" y="2259"/>
                  </a:cubicBezTo>
                  <a:lnTo>
                    <a:pt x="7589" y="2259"/>
                  </a:lnTo>
                  <a:cubicBezTo>
                    <a:pt x="7101" y="1831"/>
                    <a:pt x="6821" y="1214"/>
                    <a:pt x="6821" y="567"/>
                  </a:cubicBezTo>
                  <a:lnTo>
                    <a:pt x="682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78" name="Google Shape;1249;p38"/>
            <p:cNvSpPr/>
            <p:nvPr/>
          </p:nvSpPr>
          <p:spPr>
            <a:xfrm>
              <a:off x="4456875" y="2946350"/>
              <a:ext cx="256125" cy="56500"/>
            </a:xfrm>
            <a:custGeom>
              <a:avLst/>
              <a:gdLst/>
              <a:ahLst/>
              <a:cxnLst/>
              <a:rect l="l" t="t" r="r" b="b"/>
              <a:pathLst>
                <a:path w="10245" h="2260" extrusionOk="0">
                  <a:moveTo>
                    <a:pt x="1" y="1"/>
                  </a:moveTo>
                  <a:lnTo>
                    <a:pt x="1" y="567"/>
                  </a:lnTo>
                  <a:cubicBezTo>
                    <a:pt x="1" y="1500"/>
                    <a:pt x="756" y="2259"/>
                    <a:pt x="1693" y="2259"/>
                  </a:cubicBezTo>
                  <a:lnTo>
                    <a:pt x="10245" y="2259"/>
                  </a:lnTo>
                  <a:lnTo>
                    <a:pt x="1024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79" name="Google Shape;1250;p38"/>
            <p:cNvSpPr/>
            <p:nvPr/>
          </p:nvSpPr>
          <p:spPr>
            <a:xfrm>
              <a:off x="4741225" y="2861675"/>
              <a:ext cx="169400" cy="141175"/>
            </a:xfrm>
            <a:custGeom>
              <a:avLst/>
              <a:gdLst/>
              <a:ahLst/>
              <a:cxnLst/>
              <a:rect l="l" t="t" r="r" b="b"/>
              <a:pathLst>
                <a:path w="6776" h="5647" extrusionOk="0">
                  <a:moveTo>
                    <a:pt x="0" y="0"/>
                  </a:moveTo>
                  <a:lnTo>
                    <a:pt x="0" y="5646"/>
                  </a:lnTo>
                  <a:lnTo>
                    <a:pt x="6775" y="5646"/>
                  </a:lnTo>
                  <a:lnTo>
                    <a:pt x="677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80" name="Google Shape;1251;p38"/>
            <p:cNvSpPr/>
            <p:nvPr/>
          </p:nvSpPr>
          <p:spPr>
            <a:xfrm>
              <a:off x="4741225" y="3031050"/>
              <a:ext cx="169400" cy="42400"/>
            </a:xfrm>
            <a:custGeom>
              <a:avLst/>
              <a:gdLst/>
              <a:ahLst/>
              <a:cxnLst/>
              <a:rect l="l" t="t" r="r" b="b"/>
              <a:pathLst>
                <a:path w="6776" h="1696" extrusionOk="0">
                  <a:moveTo>
                    <a:pt x="0" y="0"/>
                  </a:moveTo>
                  <a:lnTo>
                    <a:pt x="0" y="567"/>
                  </a:lnTo>
                  <a:cubicBezTo>
                    <a:pt x="0" y="1190"/>
                    <a:pt x="506" y="1696"/>
                    <a:pt x="1129" y="1696"/>
                  </a:cubicBezTo>
                  <a:lnTo>
                    <a:pt x="5646" y="1696"/>
                  </a:lnTo>
                  <a:cubicBezTo>
                    <a:pt x="6270" y="1696"/>
                    <a:pt x="6775" y="1190"/>
                    <a:pt x="6775" y="567"/>
                  </a:cubicBezTo>
                  <a:lnTo>
                    <a:pt x="677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81" name="Google Shape;1252;p38"/>
            <p:cNvSpPr/>
            <p:nvPr/>
          </p:nvSpPr>
          <p:spPr>
            <a:xfrm>
              <a:off x="4456875" y="2635825"/>
              <a:ext cx="481825" cy="282325"/>
            </a:xfrm>
            <a:custGeom>
              <a:avLst/>
              <a:gdLst/>
              <a:ahLst/>
              <a:cxnLst/>
              <a:rect l="l" t="t" r="r" b="b"/>
              <a:pathLst>
                <a:path w="19273" h="11293" extrusionOk="0">
                  <a:moveTo>
                    <a:pt x="1693" y="0"/>
                  </a:moveTo>
                  <a:cubicBezTo>
                    <a:pt x="756" y="0"/>
                    <a:pt x="1" y="759"/>
                    <a:pt x="1" y="1696"/>
                  </a:cubicBezTo>
                  <a:lnTo>
                    <a:pt x="1" y="11293"/>
                  </a:lnTo>
                  <a:lnTo>
                    <a:pt x="10245" y="11293"/>
                  </a:lnTo>
                  <a:lnTo>
                    <a:pt x="10245" y="7342"/>
                  </a:lnTo>
                  <a:cubicBezTo>
                    <a:pt x="10245" y="6092"/>
                    <a:pt x="11257" y="5083"/>
                    <a:pt x="12503" y="5083"/>
                  </a:cubicBezTo>
                  <a:lnTo>
                    <a:pt x="17020" y="5083"/>
                  </a:lnTo>
                  <a:cubicBezTo>
                    <a:pt x="18201" y="5083"/>
                    <a:pt x="19179" y="5993"/>
                    <a:pt x="19273" y="7167"/>
                  </a:cubicBezTo>
                  <a:lnTo>
                    <a:pt x="19273" y="1696"/>
                  </a:lnTo>
                  <a:cubicBezTo>
                    <a:pt x="19270" y="759"/>
                    <a:pt x="18514" y="0"/>
                    <a:pt x="1757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sp>
          <p:nvSpPr>
            <p:cNvPr id="82" name="Google Shape;1253;p38"/>
            <p:cNvSpPr/>
            <p:nvPr/>
          </p:nvSpPr>
          <p:spPr>
            <a:xfrm>
              <a:off x="4741225" y="2791125"/>
              <a:ext cx="169400" cy="42325"/>
            </a:xfrm>
            <a:custGeom>
              <a:avLst/>
              <a:gdLst/>
              <a:ahLst/>
              <a:cxnLst/>
              <a:rect l="l" t="t" r="r" b="b"/>
              <a:pathLst>
                <a:path w="6776" h="1693" extrusionOk="0">
                  <a:moveTo>
                    <a:pt x="1129" y="1"/>
                  </a:moveTo>
                  <a:cubicBezTo>
                    <a:pt x="506" y="1"/>
                    <a:pt x="0" y="503"/>
                    <a:pt x="0" y="1130"/>
                  </a:cubicBezTo>
                  <a:lnTo>
                    <a:pt x="0" y="1693"/>
                  </a:lnTo>
                  <a:lnTo>
                    <a:pt x="6775" y="1693"/>
                  </a:lnTo>
                  <a:lnTo>
                    <a:pt x="6775" y="1130"/>
                  </a:lnTo>
                  <a:cubicBezTo>
                    <a:pt x="6775" y="503"/>
                    <a:pt x="6270" y="1"/>
                    <a:pt x="564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latin typeface="+mj-lt"/>
              </a:endParaRPr>
            </a:p>
          </p:txBody>
        </p:sp>
      </p:grpSp>
    </p:spTree>
    <p:extLst>
      <p:ext uri="{BB962C8B-B14F-4D97-AF65-F5344CB8AC3E}">
        <p14:creationId xmlns:p14="http://schemas.microsoft.com/office/powerpoint/2010/main" val="20381810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Google Shape;91;p16"/>
          <p:cNvSpPr/>
          <p:nvPr/>
        </p:nvSpPr>
        <p:spPr>
          <a:xfrm>
            <a:off x="4132001" y="1400962"/>
            <a:ext cx="1441566" cy="330783"/>
          </a:xfrm>
          <a:prstGeom prst="roundRect">
            <a:avLst>
              <a:gd name="adj" fmla="val 50000"/>
            </a:avLst>
          </a:prstGeom>
          <a:solidFill>
            <a:schemeClr val="accen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n" sz="1600" i="1">
                <a:solidFill>
                  <a:schemeClr val="lt1"/>
                </a:solidFill>
                <a:ea typeface="Fira Sans Extra Condensed Medium"/>
                <a:cs typeface="Calibri bold italic" panose="020F07020304040A0204" pitchFamily="34" charset="0"/>
                <a:sym typeface="Fira Sans Extra Condensed Medium"/>
              </a:rPr>
              <a:t>Venus</a:t>
            </a:r>
            <a:endParaRPr sz="1600" i="1" dirty="0">
              <a:solidFill>
                <a:schemeClr val="lt1"/>
              </a:solidFill>
              <a:cs typeface="Calibri bold italic" panose="020F07020304040A0204" pitchFamily="34" charset="0"/>
            </a:endParaRPr>
          </a:p>
        </p:txBody>
      </p:sp>
      <p:sp>
        <p:nvSpPr>
          <p:cNvPr id="4" name="Google Shape;92;p16"/>
          <p:cNvSpPr/>
          <p:nvPr/>
        </p:nvSpPr>
        <p:spPr>
          <a:xfrm>
            <a:off x="5811586" y="1400962"/>
            <a:ext cx="1441566" cy="330783"/>
          </a:xfrm>
          <a:prstGeom prst="roundRect">
            <a:avLst>
              <a:gd name="adj" fmla="val 50000"/>
            </a:avLst>
          </a:pr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1600" i="1" dirty="0">
                <a:solidFill>
                  <a:schemeClr val="lt1"/>
                </a:solidFill>
                <a:ea typeface="Fira Sans Extra Condensed Medium"/>
                <a:cs typeface="Calibri bold italic" panose="020F07020304040A0204" pitchFamily="34" charset="0"/>
                <a:sym typeface="Fira Sans Extra Condensed Medium"/>
              </a:rPr>
              <a:t>Mars</a:t>
            </a:r>
            <a:endParaRPr sz="1600" i="1" dirty="0">
              <a:solidFill>
                <a:schemeClr val="lt1"/>
              </a:solidFill>
              <a:cs typeface="Calibri bold italic" panose="020F07020304040A0204" pitchFamily="34" charset="0"/>
            </a:endParaRPr>
          </a:p>
        </p:txBody>
      </p:sp>
      <p:sp>
        <p:nvSpPr>
          <p:cNvPr id="5" name="Google Shape;93;p16"/>
          <p:cNvSpPr/>
          <p:nvPr/>
        </p:nvSpPr>
        <p:spPr>
          <a:xfrm>
            <a:off x="7491170" y="1400962"/>
            <a:ext cx="1441566" cy="330783"/>
          </a:xfrm>
          <a:prstGeom prst="roundRect">
            <a:avLst>
              <a:gd name="adj" fmla="val 50000"/>
            </a:avLst>
          </a:prstGeom>
          <a:solidFill>
            <a:schemeClr val="accent3"/>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1600" i="1" dirty="0">
                <a:solidFill>
                  <a:schemeClr val="lt1"/>
                </a:solidFill>
                <a:ea typeface="Fira Sans Extra Condensed Medium"/>
                <a:cs typeface="Calibri bold italic" panose="020F07020304040A0204" pitchFamily="34" charset="0"/>
                <a:sym typeface="Fira Sans Extra Condensed Medium"/>
              </a:rPr>
              <a:t>Saturn</a:t>
            </a:r>
            <a:endParaRPr sz="1600" i="1" dirty="0">
              <a:solidFill>
                <a:schemeClr val="lt1"/>
              </a:solidFill>
              <a:cs typeface="Calibri bold italic" panose="020F07020304040A0204" pitchFamily="34" charset="0"/>
            </a:endParaRPr>
          </a:p>
        </p:txBody>
      </p:sp>
      <p:sp>
        <p:nvSpPr>
          <p:cNvPr id="7" name="Google Shape;95;p16"/>
          <p:cNvSpPr/>
          <p:nvPr/>
        </p:nvSpPr>
        <p:spPr>
          <a:xfrm>
            <a:off x="3317217" y="2501062"/>
            <a:ext cx="648061" cy="2089627"/>
          </a:xfrm>
          <a:prstGeom prst="round2SameRect">
            <a:avLst>
              <a:gd name="adj1" fmla="val 50000"/>
              <a:gd name="adj2" fmla="val 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700" dirty="0">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8" name="Google Shape;96;p16"/>
          <p:cNvSpPr/>
          <p:nvPr/>
        </p:nvSpPr>
        <p:spPr>
          <a:xfrm>
            <a:off x="3965077" y="3480893"/>
            <a:ext cx="648061" cy="1109737"/>
          </a:xfrm>
          <a:prstGeom prst="round2SameRect">
            <a:avLst>
              <a:gd name="adj1" fmla="val 50000"/>
              <a:gd name="adj2" fmla="val 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700" dirty="0">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9" name="Google Shape;97;p16"/>
          <p:cNvSpPr/>
          <p:nvPr/>
        </p:nvSpPr>
        <p:spPr>
          <a:xfrm>
            <a:off x="2669332" y="1888241"/>
            <a:ext cx="648061" cy="2702205"/>
          </a:xfrm>
          <a:prstGeom prst="round2SameRect">
            <a:avLst>
              <a:gd name="adj1" fmla="val 50000"/>
              <a:gd name="adj2" fmla="val 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700" dirty="0">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10" name="Google Shape;98;p16"/>
          <p:cNvSpPr txBox="1"/>
          <p:nvPr/>
        </p:nvSpPr>
        <p:spPr>
          <a:xfrm rot="16200000">
            <a:off x="2309811" y="3745003"/>
            <a:ext cx="1366700" cy="32403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700">
                <a:solidFill>
                  <a:srgbClr val="FFFFFF"/>
                </a:solidFill>
                <a:latin typeface="Calibri bold italic" panose="020F07020304040A0204" pitchFamily="34" charset="0"/>
                <a:ea typeface="Fira Sans Extra Condensed Medium"/>
                <a:cs typeface="Calibri bold italic" panose="020F07020304040A0204" pitchFamily="34" charset="0"/>
                <a:sym typeface="Fira Sans Extra Condensed Medium"/>
              </a:rPr>
              <a:t>90</a:t>
            </a:r>
            <a:r>
              <a:rPr lang="en" sz="1500">
                <a:solidFill>
                  <a:srgbClr val="FFFFFF"/>
                </a:solidFill>
                <a:latin typeface="Calibri bold italic" panose="020F07020304040A0204" pitchFamily="34" charset="0"/>
                <a:ea typeface="Fira Sans Extra Condensed Light"/>
                <a:cs typeface="Calibri bold italic" panose="020F07020304040A0204" pitchFamily="34" charset="0"/>
                <a:sym typeface="Fira Sans Extra Condensed Light"/>
              </a:rPr>
              <a:t>%</a:t>
            </a:r>
            <a:endParaRPr sz="1500" dirty="0">
              <a:solidFill>
                <a:srgbClr val="FFFFFF"/>
              </a:solidFill>
              <a:latin typeface="Calibri bold italic" panose="020F07020304040A0204" pitchFamily="34" charset="0"/>
              <a:ea typeface="Fira Sans Extra Condensed Light"/>
              <a:cs typeface="Calibri bold italic" panose="020F07020304040A0204" pitchFamily="34" charset="0"/>
              <a:sym typeface="Fira Sans Extra Condensed Light"/>
            </a:endParaRPr>
          </a:p>
        </p:txBody>
      </p:sp>
      <p:sp>
        <p:nvSpPr>
          <p:cNvPr id="11" name="Google Shape;99;p16"/>
          <p:cNvSpPr txBox="1"/>
          <p:nvPr/>
        </p:nvSpPr>
        <p:spPr>
          <a:xfrm rot="16200000">
            <a:off x="2957698" y="3745307"/>
            <a:ext cx="1366700" cy="32403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700" dirty="0">
                <a:solidFill>
                  <a:srgbClr val="FFFFFF"/>
                </a:solidFill>
                <a:latin typeface="Calibri bold italic" panose="020F07020304040A0204" pitchFamily="34" charset="0"/>
                <a:ea typeface="Fira Sans Extra Condensed Medium"/>
                <a:cs typeface="Calibri bold italic" panose="020F07020304040A0204" pitchFamily="34" charset="0"/>
                <a:sym typeface="Fira Sans Extra Condensed Medium"/>
              </a:rPr>
              <a:t>70</a:t>
            </a:r>
            <a:r>
              <a:rPr lang="en" sz="1500" dirty="0">
                <a:solidFill>
                  <a:schemeClr val="lt1"/>
                </a:solidFill>
                <a:latin typeface="Calibri bold italic" panose="020F07020304040A0204" pitchFamily="34" charset="0"/>
                <a:ea typeface="Fira Sans Extra Condensed Light"/>
                <a:cs typeface="Calibri bold italic" panose="020F07020304040A0204" pitchFamily="34" charset="0"/>
                <a:sym typeface="Fira Sans Extra Condensed Light"/>
              </a:rPr>
              <a:t>%</a:t>
            </a:r>
            <a:endParaRPr sz="1700" dirty="0">
              <a:solidFill>
                <a:srgbClr val="FFFFFF"/>
              </a:solidFill>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12" name="Google Shape;100;p16"/>
          <p:cNvSpPr txBox="1"/>
          <p:nvPr/>
        </p:nvSpPr>
        <p:spPr>
          <a:xfrm rot="16200000">
            <a:off x="3605558" y="3745307"/>
            <a:ext cx="1366700" cy="32403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700" dirty="0">
                <a:solidFill>
                  <a:srgbClr val="FFFFFF"/>
                </a:solidFill>
                <a:latin typeface="Calibri bold italic" panose="020F07020304040A0204" pitchFamily="34" charset="0"/>
                <a:ea typeface="Fira Sans Extra Condensed Medium"/>
                <a:cs typeface="Calibri bold italic" panose="020F07020304040A0204" pitchFamily="34" charset="0"/>
                <a:sym typeface="Fira Sans Extra Condensed Medium"/>
              </a:rPr>
              <a:t>40</a:t>
            </a:r>
            <a:r>
              <a:rPr lang="en" sz="1500" dirty="0">
                <a:solidFill>
                  <a:schemeClr val="lt1"/>
                </a:solidFill>
                <a:latin typeface="Calibri bold italic" panose="020F07020304040A0204" pitchFamily="34" charset="0"/>
                <a:ea typeface="Fira Sans Extra Condensed Light"/>
                <a:cs typeface="Calibri bold italic" panose="020F07020304040A0204" pitchFamily="34" charset="0"/>
                <a:sym typeface="Fira Sans Extra Condensed Light"/>
              </a:rPr>
              <a:t>%</a:t>
            </a:r>
            <a:endParaRPr sz="1700" dirty="0">
              <a:solidFill>
                <a:srgbClr val="FFFFFF"/>
              </a:solidFill>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13" name="Google Shape;101;p16"/>
          <p:cNvSpPr txBox="1"/>
          <p:nvPr/>
        </p:nvSpPr>
        <p:spPr>
          <a:xfrm>
            <a:off x="2669152" y="4762120"/>
            <a:ext cx="1943793" cy="374331"/>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700">
                <a:solidFill>
                  <a:srgbClr val="434343"/>
                </a:solidFill>
                <a:latin typeface="Calibri bold italic" panose="020F07020304040A0204" pitchFamily="34" charset="0"/>
                <a:ea typeface="Fira Sans Extra Condensed Medium"/>
                <a:cs typeface="Calibri bold italic" panose="020F07020304040A0204" pitchFamily="34" charset="0"/>
                <a:sym typeface="Fira Sans Extra Condensed Medium"/>
              </a:rPr>
              <a:t>2020</a:t>
            </a:r>
            <a:endParaRPr sz="1700" dirty="0">
              <a:solidFill>
                <a:srgbClr val="434343"/>
              </a:solidFill>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14" name="Google Shape;102;p16"/>
          <p:cNvSpPr txBox="1"/>
          <p:nvPr/>
        </p:nvSpPr>
        <p:spPr>
          <a:xfrm>
            <a:off x="2583563" y="5199864"/>
            <a:ext cx="2114972" cy="497549"/>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600" i="1">
                <a:solidFill>
                  <a:srgbClr val="434343"/>
                </a:solidFill>
                <a:ea typeface="Roboto"/>
                <a:cs typeface="Calibri bold italic" panose="020F07020304040A0204" pitchFamily="34" charset="0"/>
                <a:sym typeface="Roboto"/>
              </a:rPr>
              <a:t>Venus is the second planet from Sun</a:t>
            </a:r>
            <a:endParaRPr sz="1600" i="1" dirty="0">
              <a:solidFill>
                <a:srgbClr val="434343"/>
              </a:solidFill>
              <a:ea typeface="Roboto"/>
              <a:cs typeface="Calibri bold italic" panose="020F07020304040A0204" pitchFamily="34" charset="0"/>
              <a:sym typeface="Roboto"/>
            </a:endParaRPr>
          </a:p>
        </p:txBody>
      </p:sp>
      <p:sp>
        <p:nvSpPr>
          <p:cNvPr id="16" name="Google Shape;104;p16"/>
          <p:cNvSpPr/>
          <p:nvPr/>
        </p:nvSpPr>
        <p:spPr>
          <a:xfrm>
            <a:off x="6200403" y="2240550"/>
            <a:ext cx="648061" cy="2350099"/>
          </a:xfrm>
          <a:prstGeom prst="round2SameRect">
            <a:avLst>
              <a:gd name="adj1" fmla="val 50000"/>
              <a:gd name="adj2" fmla="val 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700" dirty="0">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17" name="Google Shape;105;p16"/>
          <p:cNvSpPr/>
          <p:nvPr/>
        </p:nvSpPr>
        <p:spPr>
          <a:xfrm>
            <a:off x="6848289" y="2955052"/>
            <a:ext cx="648061" cy="1635750"/>
          </a:xfrm>
          <a:prstGeom prst="round2SameRect">
            <a:avLst>
              <a:gd name="adj1" fmla="val 50000"/>
              <a:gd name="adj2" fmla="val 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700" dirty="0">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18" name="Google Shape;106;p16"/>
          <p:cNvSpPr/>
          <p:nvPr/>
        </p:nvSpPr>
        <p:spPr>
          <a:xfrm>
            <a:off x="5552516" y="2636182"/>
            <a:ext cx="648061" cy="1954322"/>
          </a:xfrm>
          <a:prstGeom prst="round2SameRect">
            <a:avLst>
              <a:gd name="adj1" fmla="val 50000"/>
              <a:gd name="adj2" fmla="val 0"/>
            </a:avLst>
          </a:prstGeom>
          <a:solidFill>
            <a:srgbClr val="C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700" dirty="0">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19" name="Google Shape;107;p16"/>
          <p:cNvSpPr txBox="1"/>
          <p:nvPr/>
        </p:nvSpPr>
        <p:spPr>
          <a:xfrm rot="16200000">
            <a:off x="5192997" y="3745093"/>
            <a:ext cx="1366699" cy="32403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700">
                <a:solidFill>
                  <a:srgbClr val="FFFFFF"/>
                </a:solidFill>
                <a:latin typeface="Calibri bold italic" panose="020F07020304040A0204" pitchFamily="34" charset="0"/>
                <a:ea typeface="Fira Sans Extra Condensed Medium"/>
                <a:cs typeface="Calibri bold italic" panose="020F07020304040A0204" pitchFamily="34" charset="0"/>
                <a:sym typeface="Fira Sans Extra Condensed Medium"/>
              </a:rPr>
              <a:t>75</a:t>
            </a:r>
            <a:r>
              <a:rPr lang="en" sz="1500">
                <a:solidFill>
                  <a:schemeClr val="lt1"/>
                </a:solidFill>
                <a:latin typeface="Calibri bold italic" panose="020F07020304040A0204" pitchFamily="34" charset="0"/>
                <a:ea typeface="Fira Sans Extra Condensed Light"/>
                <a:cs typeface="Calibri bold italic" panose="020F07020304040A0204" pitchFamily="34" charset="0"/>
                <a:sym typeface="Fira Sans Extra Condensed Light"/>
              </a:rPr>
              <a:t>%</a:t>
            </a:r>
            <a:endParaRPr sz="1700" dirty="0">
              <a:solidFill>
                <a:srgbClr val="FFFFFF"/>
              </a:solidFill>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20" name="Google Shape;108;p16"/>
          <p:cNvSpPr txBox="1"/>
          <p:nvPr/>
        </p:nvSpPr>
        <p:spPr>
          <a:xfrm rot="16200000">
            <a:off x="5840882" y="3745397"/>
            <a:ext cx="1366699" cy="32403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700">
                <a:solidFill>
                  <a:srgbClr val="FFFFFF"/>
                </a:solidFill>
                <a:latin typeface="Calibri bold italic" panose="020F07020304040A0204" pitchFamily="34" charset="0"/>
                <a:ea typeface="Fira Sans Extra Condensed Medium"/>
                <a:cs typeface="Calibri bold italic" panose="020F07020304040A0204" pitchFamily="34" charset="0"/>
                <a:sym typeface="Fira Sans Extra Condensed Medium"/>
              </a:rPr>
              <a:t>80</a:t>
            </a:r>
            <a:r>
              <a:rPr lang="en" sz="1500">
                <a:solidFill>
                  <a:schemeClr val="lt1"/>
                </a:solidFill>
                <a:latin typeface="Calibri bold italic" panose="020F07020304040A0204" pitchFamily="34" charset="0"/>
                <a:ea typeface="Fira Sans Extra Condensed Light"/>
                <a:cs typeface="Calibri bold italic" panose="020F07020304040A0204" pitchFamily="34" charset="0"/>
                <a:sym typeface="Fira Sans Extra Condensed Light"/>
              </a:rPr>
              <a:t>%</a:t>
            </a:r>
            <a:endParaRPr sz="1700" dirty="0">
              <a:solidFill>
                <a:srgbClr val="FFFFFF"/>
              </a:solidFill>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21" name="Google Shape;109;p16"/>
          <p:cNvSpPr txBox="1"/>
          <p:nvPr/>
        </p:nvSpPr>
        <p:spPr>
          <a:xfrm rot="16200000">
            <a:off x="6488769" y="3745397"/>
            <a:ext cx="1366699" cy="32403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700">
                <a:solidFill>
                  <a:srgbClr val="FFFFFF"/>
                </a:solidFill>
                <a:latin typeface="Calibri bold italic" panose="020F07020304040A0204" pitchFamily="34" charset="0"/>
                <a:ea typeface="Fira Sans Extra Condensed Medium"/>
                <a:cs typeface="Calibri bold italic" panose="020F07020304040A0204" pitchFamily="34" charset="0"/>
                <a:sym typeface="Fira Sans Extra Condensed Medium"/>
              </a:rPr>
              <a:t>60</a:t>
            </a:r>
            <a:r>
              <a:rPr lang="en" sz="1500">
                <a:solidFill>
                  <a:schemeClr val="lt1"/>
                </a:solidFill>
                <a:latin typeface="Calibri bold italic" panose="020F07020304040A0204" pitchFamily="34" charset="0"/>
                <a:ea typeface="Fira Sans Extra Condensed Light"/>
                <a:cs typeface="Calibri bold italic" panose="020F07020304040A0204" pitchFamily="34" charset="0"/>
                <a:sym typeface="Fira Sans Extra Condensed Light"/>
              </a:rPr>
              <a:t>%</a:t>
            </a:r>
            <a:endParaRPr sz="1700" dirty="0">
              <a:solidFill>
                <a:srgbClr val="FFFFFF"/>
              </a:solidFill>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22" name="Google Shape;110;p16"/>
          <p:cNvSpPr txBox="1"/>
          <p:nvPr/>
        </p:nvSpPr>
        <p:spPr>
          <a:xfrm>
            <a:off x="5536556" y="4762120"/>
            <a:ext cx="1975378" cy="374331"/>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700">
                <a:solidFill>
                  <a:srgbClr val="434343"/>
                </a:solidFill>
                <a:latin typeface="Calibri bold italic" panose="020F07020304040A0204" pitchFamily="34" charset="0"/>
                <a:ea typeface="Fira Sans Extra Condensed Medium"/>
                <a:cs typeface="Calibri bold italic" panose="020F07020304040A0204" pitchFamily="34" charset="0"/>
                <a:sym typeface="Fira Sans Extra Condensed Medium"/>
              </a:rPr>
              <a:t>2021</a:t>
            </a:r>
            <a:endParaRPr sz="1700" dirty="0">
              <a:solidFill>
                <a:srgbClr val="434343"/>
              </a:solidFill>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23" name="Google Shape;111;p16"/>
          <p:cNvSpPr txBox="1"/>
          <p:nvPr/>
        </p:nvSpPr>
        <p:spPr>
          <a:xfrm>
            <a:off x="5466759" y="5199864"/>
            <a:ext cx="2114972" cy="497549"/>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600" i="1">
                <a:solidFill>
                  <a:srgbClr val="434343"/>
                </a:solidFill>
                <a:ea typeface="Roboto"/>
                <a:cs typeface="Calibri bold italic" panose="020F07020304040A0204" pitchFamily="34" charset="0"/>
                <a:sym typeface="Roboto"/>
              </a:rPr>
              <a:t>Mars is a cold place full of iron oxide dust</a:t>
            </a:r>
            <a:endParaRPr sz="1600" i="1" dirty="0">
              <a:solidFill>
                <a:srgbClr val="434343"/>
              </a:solidFill>
              <a:ea typeface="Roboto"/>
              <a:cs typeface="Calibri bold italic" panose="020F07020304040A0204" pitchFamily="34" charset="0"/>
              <a:sym typeface="Roboto"/>
            </a:endParaRPr>
          </a:p>
        </p:txBody>
      </p:sp>
      <p:sp>
        <p:nvSpPr>
          <p:cNvPr id="25" name="Google Shape;113;p16"/>
          <p:cNvSpPr/>
          <p:nvPr/>
        </p:nvSpPr>
        <p:spPr>
          <a:xfrm>
            <a:off x="9099530" y="2108913"/>
            <a:ext cx="648061" cy="2481505"/>
          </a:xfrm>
          <a:prstGeom prst="round2SameRect">
            <a:avLst>
              <a:gd name="adj1" fmla="val 50000"/>
              <a:gd name="adj2" fmla="val 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700" dirty="0">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26" name="Google Shape;114;p16"/>
          <p:cNvSpPr/>
          <p:nvPr/>
        </p:nvSpPr>
        <p:spPr>
          <a:xfrm>
            <a:off x="9747415" y="1619653"/>
            <a:ext cx="648061" cy="2971255"/>
          </a:xfrm>
          <a:prstGeom prst="round2SameRect">
            <a:avLst>
              <a:gd name="adj1" fmla="val 50000"/>
              <a:gd name="adj2" fmla="val 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700" dirty="0">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27" name="Google Shape;115;p16"/>
          <p:cNvSpPr/>
          <p:nvPr/>
        </p:nvSpPr>
        <p:spPr>
          <a:xfrm>
            <a:off x="8451644" y="2954686"/>
            <a:ext cx="648061" cy="1635750"/>
          </a:xfrm>
          <a:prstGeom prst="round2SameRect">
            <a:avLst>
              <a:gd name="adj1" fmla="val 50000"/>
              <a:gd name="adj2" fmla="val 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700" dirty="0">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28" name="Google Shape;116;p16"/>
          <p:cNvSpPr txBox="1"/>
          <p:nvPr/>
        </p:nvSpPr>
        <p:spPr>
          <a:xfrm rot="16200000">
            <a:off x="8092146" y="3745003"/>
            <a:ext cx="1366699" cy="32403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700">
                <a:solidFill>
                  <a:srgbClr val="FFFFFF"/>
                </a:solidFill>
                <a:latin typeface="Calibri bold italic" panose="020F07020304040A0204" pitchFamily="34" charset="0"/>
                <a:ea typeface="Fira Sans Extra Condensed Medium"/>
                <a:cs typeface="Calibri bold italic" panose="020F07020304040A0204" pitchFamily="34" charset="0"/>
                <a:sym typeface="Fira Sans Extra Condensed Medium"/>
              </a:rPr>
              <a:t>60</a:t>
            </a:r>
            <a:r>
              <a:rPr lang="en" sz="1500">
                <a:solidFill>
                  <a:schemeClr val="lt1"/>
                </a:solidFill>
                <a:latin typeface="Calibri bold italic" panose="020F07020304040A0204" pitchFamily="34" charset="0"/>
                <a:ea typeface="Fira Sans Extra Condensed Light"/>
                <a:cs typeface="Calibri bold italic" panose="020F07020304040A0204" pitchFamily="34" charset="0"/>
                <a:sym typeface="Fira Sans Extra Condensed Light"/>
              </a:rPr>
              <a:t>%</a:t>
            </a:r>
            <a:endParaRPr sz="1700" dirty="0">
              <a:solidFill>
                <a:srgbClr val="FFFFFF"/>
              </a:solidFill>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29" name="Google Shape;117;p16"/>
          <p:cNvSpPr txBox="1"/>
          <p:nvPr/>
        </p:nvSpPr>
        <p:spPr>
          <a:xfrm rot="16200000">
            <a:off x="8740036" y="3745307"/>
            <a:ext cx="1366699" cy="32403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700" dirty="0">
                <a:solidFill>
                  <a:srgbClr val="FFFFFF"/>
                </a:solidFill>
                <a:latin typeface="Calibri bold italic" panose="020F07020304040A0204" pitchFamily="34" charset="0"/>
                <a:ea typeface="Fira Sans Extra Condensed Medium"/>
                <a:cs typeface="Calibri bold italic" panose="020F07020304040A0204" pitchFamily="34" charset="0"/>
                <a:sym typeface="Fira Sans Extra Condensed Medium"/>
              </a:rPr>
              <a:t>85</a:t>
            </a:r>
            <a:r>
              <a:rPr lang="en" sz="1500" dirty="0">
                <a:solidFill>
                  <a:schemeClr val="lt1"/>
                </a:solidFill>
                <a:latin typeface="Calibri bold italic" panose="020F07020304040A0204" pitchFamily="34" charset="0"/>
                <a:ea typeface="Fira Sans Extra Condensed Light"/>
                <a:cs typeface="Calibri bold italic" panose="020F07020304040A0204" pitchFamily="34" charset="0"/>
                <a:sym typeface="Fira Sans Extra Condensed Light"/>
              </a:rPr>
              <a:t>%</a:t>
            </a:r>
            <a:endParaRPr sz="1700" dirty="0">
              <a:solidFill>
                <a:srgbClr val="FFFFFF"/>
              </a:solidFill>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30" name="Google Shape;118;p16"/>
          <p:cNvSpPr txBox="1"/>
          <p:nvPr/>
        </p:nvSpPr>
        <p:spPr>
          <a:xfrm rot="16200000">
            <a:off x="9387896" y="3745307"/>
            <a:ext cx="1366699" cy="32403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700">
                <a:solidFill>
                  <a:srgbClr val="FFFFFF"/>
                </a:solidFill>
                <a:latin typeface="Calibri bold italic" panose="020F07020304040A0204" pitchFamily="34" charset="0"/>
                <a:ea typeface="Fira Sans Extra Condensed Medium"/>
                <a:cs typeface="Calibri bold italic" panose="020F07020304040A0204" pitchFamily="34" charset="0"/>
                <a:sym typeface="Fira Sans Extra Condensed Medium"/>
              </a:rPr>
              <a:t>100</a:t>
            </a:r>
            <a:r>
              <a:rPr lang="en" sz="1500">
                <a:solidFill>
                  <a:schemeClr val="lt1"/>
                </a:solidFill>
                <a:latin typeface="Calibri bold italic" panose="020F07020304040A0204" pitchFamily="34" charset="0"/>
                <a:ea typeface="Fira Sans Extra Condensed Light"/>
                <a:cs typeface="Calibri bold italic" panose="020F07020304040A0204" pitchFamily="34" charset="0"/>
                <a:sym typeface="Fira Sans Extra Condensed Light"/>
              </a:rPr>
              <a:t>%</a:t>
            </a:r>
            <a:endParaRPr sz="1700" dirty="0">
              <a:solidFill>
                <a:srgbClr val="FFFFFF"/>
              </a:solidFill>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31" name="Google Shape;119;p16"/>
          <p:cNvSpPr txBox="1"/>
          <p:nvPr/>
        </p:nvSpPr>
        <p:spPr>
          <a:xfrm>
            <a:off x="8435870" y="4762119"/>
            <a:ext cx="1975378" cy="374331"/>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700">
                <a:solidFill>
                  <a:srgbClr val="434343"/>
                </a:solidFill>
                <a:latin typeface="Calibri bold italic" panose="020F07020304040A0204" pitchFamily="34" charset="0"/>
                <a:ea typeface="Fira Sans Extra Condensed Medium"/>
                <a:cs typeface="Calibri bold italic" panose="020F07020304040A0204" pitchFamily="34" charset="0"/>
                <a:sym typeface="Fira Sans Extra Condensed Medium"/>
              </a:rPr>
              <a:t>2022</a:t>
            </a:r>
            <a:endParaRPr sz="1700" dirty="0">
              <a:solidFill>
                <a:srgbClr val="434343"/>
              </a:solidFill>
              <a:latin typeface="Calibri bold italic" panose="020F07020304040A0204" pitchFamily="34" charset="0"/>
              <a:ea typeface="Fira Sans Extra Condensed Medium"/>
              <a:cs typeface="Calibri bold italic" panose="020F07020304040A0204" pitchFamily="34" charset="0"/>
              <a:sym typeface="Fira Sans Extra Condensed Medium"/>
            </a:endParaRPr>
          </a:p>
        </p:txBody>
      </p:sp>
      <p:sp>
        <p:nvSpPr>
          <p:cNvPr id="32" name="Google Shape;120;p16"/>
          <p:cNvSpPr txBox="1"/>
          <p:nvPr/>
        </p:nvSpPr>
        <p:spPr>
          <a:xfrm>
            <a:off x="8366073" y="5199864"/>
            <a:ext cx="2114972" cy="497549"/>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600" i="1">
                <a:solidFill>
                  <a:srgbClr val="434343"/>
                </a:solidFill>
                <a:ea typeface="Roboto"/>
                <a:cs typeface="Calibri bold italic" panose="020F07020304040A0204" pitchFamily="34" charset="0"/>
                <a:sym typeface="Roboto"/>
              </a:rPr>
              <a:t>Saturn is a gas giant and has several rings</a:t>
            </a:r>
            <a:endParaRPr sz="1600" i="1" dirty="0">
              <a:solidFill>
                <a:srgbClr val="434343"/>
              </a:solidFill>
              <a:ea typeface="Roboto"/>
              <a:cs typeface="Calibri bold italic" panose="020F07020304040A0204" pitchFamily="34" charset="0"/>
              <a:sym typeface="Roboto"/>
            </a:endParaRPr>
          </a:p>
        </p:txBody>
      </p:sp>
      <p:cxnSp>
        <p:nvCxnSpPr>
          <p:cNvPr id="33" name="Google Shape;121;p16"/>
          <p:cNvCxnSpPr/>
          <p:nvPr/>
        </p:nvCxnSpPr>
        <p:spPr>
          <a:xfrm>
            <a:off x="2363058" y="4583988"/>
            <a:ext cx="8338622" cy="0"/>
          </a:xfrm>
          <a:prstGeom prst="straightConnector1">
            <a:avLst/>
          </a:prstGeom>
          <a:noFill/>
          <a:ln w="9525" cap="flat" cmpd="sng">
            <a:solidFill>
              <a:srgbClr val="434343"/>
            </a:solidFill>
            <a:prstDash val="solid"/>
            <a:round/>
            <a:headEnd type="none" w="med" len="med"/>
            <a:tailEnd type="none" w="med" len="med"/>
          </a:ln>
        </p:spPr>
      </p:cxnSp>
    </p:spTree>
    <p:extLst>
      <p:ext uri="{BB962C8B-B14F-4D97-AF65-F5344CB8AC3E}">
        <p14:creationId xmlns:p14="http://schemas.microsoft.com/office/powerpoint/2010/main" val="15503562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867245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CuadroTexto 1"/>
          <p:cNvSpPr txBox="1"/>
          <p:nvPr/>
        </p:nvSpPr>
        <p:spPr>
          <a:xfrm>
            <a:off x="2522582" y="3096549"/>
            <a:ext cx="7824576" cy="830997"/>
          </a:xfrm>
          <a:prstGeom prst="rect">
            <a:avLst/>
          </a:prstGeom>
          <a:noFill/>
        </p:spPr>
        <p:txBody>
          <a:bodyPr wrap="square" rtlCol="0">
            <a:spAutoFit/>
          </a:bodyPr>
          <a:lstStyle/>
          <a:p>
            <a:r>
              <a:rPr lang="es-CO" sz="4800" dirty="0" smtClean="0">
                <a:solidFill>
                  <a:srgbClr val="C00000"/>
                </a:solidFill>
                <a:latin typeface="Calibri bold italic" panose="020F07020304040A0204" pitchFamily="34" charset="0"/>
                <a:cs typeface="Calibri bold italic" panose="020F07020304040A0204" pitchFamily="34" charset="0"/>
              </a:rPr>
              <a:t>Despedida o Agradecimiento</a:t>
            </a:r>
            <a:endParaRPr lang="es-CO" sz="4800" dirty="0">
              <a:solidFill>
                <a:srgbClr val="C00000"/>
              </a:solidFill>
              <a:latin typeface="Calibri bold italic" panose="020F07020304040A0204" pitchFamily="34" charset="0"/>
              <a:cs typeface="Calibri bold italic" panose="020F07020304040A0204" pitchFamily="34" charset="0"/>
            </a:endParaRPr>
          </a:p>
        </p:txBody>
      </p:sp>
    </p:spTree>
    <p:extLst>
      <p:ext uri="{BB962C8B-B14F-4D97-AF65-F5344CB8AC3E}">
        <p14:creationId xmlns:p14="http://schemas.microsoft.com/office/powerpoint/2010/main" val="3204810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CuadroTexto 1"/>
          <p:cNvSpPr txBox="1"/>
          <p:nvPr/>
        </p:nvSpPr>
        <p:spPr>
          <a:xfrm>
            <a:off x="3539604" y="2234532"/>
            <a:ext cx="5049292" cy="830997"/>
          </a:xfrm>
          <a:prstGeom prst="rect">
            <a:avLst/>
          </a:prstGeom>
          <a:noFill/>
        </p:spPr>
        <p:txBody>
          <a:bodyPr wrap="square" rtlCol="0" anchor="ctr" anchorCtr="1">
            <a:spAutoFit/>
          </a:bodyPr>
          <a:lstStyle/>
          <a:p>
            <a:pPr algn="ctr"/>
            <a:r>
              <a:rPr lang="es-CO" sz="4800" dirty="0" smtClean="0">
                <a:solidFill>
                  <a:srgbClr val="C00000"/>
                </a:solidFill>
                <a:latin typeface="Calibri bold italic" panose="020F07020304040A0204" pitchFamily="34" charset="0"/>
                <a:cs typeface="Calibri bold italic" panose="020F07020304040A0204" pitchFamily="34" charset="0"/>
              </a:rPr>
              <a:t>Muchas Gracias</a:t>
            </a:r>
            <a:endParaRPr lang="es-CO" sz="4800" dirty="0">
              <a:solidFill>
                <a:srgbClr val="C00000"/>
              </a:solidFill>
              <a:latin typeface="Calibri bold italic" panose="020F07020304040A0204" pitchFamily="34" charset="0"/>
              <a:cs typeface="Calibri bold italic" panose="020F07020304040A0204" pitchFamily="34" charset="0"/>
            </a:endParaRPr>
          </a:p>
        </p:txBody>
      </p:sp>
      <p:sp>
        <p:nvSpPr>
          <p:cNvPr id="3" name="CuadroTexto 2"/>
          <p:cNvSpPr txBox="1"/>
          <p:nvPr/>
        </p:nvSpPr>
        <p:spPr>
          <a:xfrm>
            <a:off x="2283641" y="3504110"/>
            <a:ext cx="7561218" cy="830997"/>
          </a:xfrm>
          <a:prstGeom prst="rect">
            <a:avLst/>
          </a:prstGeom>
          <a:noFill/>
        </p:spPr>
        <p:txBody>
          <a:bodyPr wrap="square" rtlCol="0" anchor="ctr" anchorCtr="1">
            <a:spAutoFit/>
          </a:bodyPr>
          <a:lstStyle/>
          <a:p>
            <a:pPr algn="ctr"/>
            <a:r>
              <a:rPr lang="es-CO" sz="4800" dirty="0" smtClean="0">
                <a:solidFill>
                  <a:schemeClr val="tx1">
                    <a:lumMod val="75000"/>
                    <a:lumOff val="25000"/>
                  </a:schemeClr>
                </a:solidFill>
                <a:latin typeface="Calibri bold italic" panose="020F07020304040A0204" pitchFamily="34" charset="0"/>
                <a:cs typeface="Calibri bold italic" panose="020F07020304040A0204" pitchFamily="34" charset="0"/>
              </a:rPr>
              <a:t>Banco de imágenes FESC</a:t>
            </a:r>
            <a:endParaRPr lang="es-CO" sz="4800" dirty="0">
              <a:solidFill>
                <a:schemeClr val="tx1">
                  <a:lumMod val="75000"/>
                  <a:lumOff val="25000"/>
                </a:schemeClr>
              </a:solidFill>
              <a:latin typeface="Calibri bold italic" panose="020F07020304040A0204" pitchFamily="34" charset="0"/>
              <a:cs typeface="Calibri bold italic" panose="020F07020304040A0204" pitchFamily="34" charset="0"/>
            </a:endParaRPr>
          </a:p>
        </p:txBody>
      </p:sp>
      <p:sp>
        <p:nvSpPr>
          <p:cNvPr id="4" name="CuadroTexto 3">
            <a:hlinkClick r:id="rId3"/>
          </p:cNvPr>
          <p:cNvSpPr txBox="1"/>
          <p:nvPr/>
        </p:nvSpPr>
        <p:spPr>
          <a:xfrm>
            <a:off x="800100" y="4381273"/>
            <a:ext cx="10528300" cy="400110"/>
          </a:xfrm>
          <a:prstGeom prst="rect">
            <a:avLst/>
          </a:prstGeom>
          <a:noFill/>
        </p:spPr>
        <p:txBody>
          <a:bodyPr wrap="square" rtlCol="0">
            <a:spAutoFit/>
          </a:bodyPr>
          <a:lstStyle/>
          <a:p>
            <a:pPr algn="ctr"/>
            <a:r>
              <a:rPr lang="es-CO" sz="2000" b="1" i="1" dirty="0">
                <a:solidFill>
                  <a:schemeClr val="tx1">
                    <a:lumMod val="75000"/>
                    <a:lumOff val="25000"/>
                  </a:schemeClr>
                </a:solidFill>
              </a:rPr>
              <a:t>https://drive.google.com/drive/folders/1uuox_Ky46eszPrLbxC3BIi2H7MKgGxcP?usp=sharing</a:t>
            </a:r>
          </a:p>
        </p:txBody>
      </p:sp>
    </p:spTree>
    <p:extLst>
      <p:ext uri="{BB962C8B-B14F-4D97-AF65-F5344CB8AC3E}">
        <p14:creationId xmlns:p14="http://schemas.microsoft.com/office/powerpoint/2010/main" val="371074877"/>
      </p:ext>
    </p:extLst>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353</TotalTime>
  <Words>689</Words>
  <Application>Microsoft Office PowerPoint</Application>
  <PresentationFormat>Panorámica</PresentationFormat>
  <Paragraphs>109</Paragraphs>
  <Slides>15</Slides>
  <Notes>1</Notes>
  <HiddenSlides>0</HiddenSlides>
  <MMClips>0</MMClips>
  <ScaleCrop>false</ScaleCrop>
  <HeadingPairs>
    <vt:vector size="6" baseType="variant">
      <vt:variant>
        <vt:lpstr>Fuentes usadas</vt:lpstr>
      </vt:variant>
      <vt:variant>
        <vt:i4>10</vt:i4>
      </vt:variant>
      <vt:variant>
        <vt:lpstr>Tema</vt:lpstr>
      </vt:variant>
      <vt:variant>
        <vt:i4>1</vt:i4>
      </vt:variant>
      <vt:variant>
        <vt:lpstr>Títulos de diapositiva</vt:lpstr>
      </vt:variant>
      <vt:variant>
        <vt:i4>15</vt:i4>
      </vt:variant>
    </vt:vector>
  </HeadingPairs>
  <TitlesOfParts>
    <vt:vector size="26" baseType="lpstr">
      <vt:lpstr>Arial</vt:lpstr>
      <vt:lpstr>Calibri</vt:lpstr>
      <vt:lpstr>Calibri bold italic</vt:lpstr>
      <vt:lpstr>Calibri italic</vt:lpstr>
      <vt:lpstr>Calibri Light</vt:lpstr>
      <vt:lpstr>Fira Sans Extra Condensed Light</vt:lpstr>
      <vt:lpstr>Fira Sans Extra Condensed Medium</vt:lpstr>
      <vt:lpstr>Roboto</vt:lpstr>
      <vt:lpstr>Roboto Medium</vt:lpstr>
      <vt:lpstr>Wingdings</vt:lpstr>
      <vt:lpstr>Tema de Office</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de PowerPoint</dc:title>
  <dc:creator>AUXILIAR DG</dc:creator>
  <cp:lastModifiedBy>COORD COMUNICACIONES</cp:lastModifiedBy>
  <cp:revision>19</cp:revision>
  <dcterms:created xsi:type="dcterms:W3CDTF">2023-01-25T21:56:53Z</dcterms:created>
  <dcterms:modified xsi:type="dcterms:W3CDTF">2023-02-06T17:04:00Z</dcterms:modified>
</cp:coreProperties>
</file>